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2.xml" ContentType="application/vnd.openxmlformats-officedocument.drawingml.chart+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8" r:id="rId3"/>
    <p:sldId id="260" r:id="rId4"/>
    <p:sldId id="314" r:id="rId5"/>
    <p:sldId id="292" r:id="rId6"/>
    <p:sldId id="265" r:id="rId7"/>
    <p:sldId id="261" r:id="rId8"/>
    <p:sldId id="315" r:id="rId9"/>
    <p:sldId id="263" r:id="rId10"/>
    <p:sldId id="264" r:id="rId11"/>
    <p:sldId id="262" r:id="rId12"/>
    <p:sldId id="299" r:id="rId13"/>
    <p:sldId id="279" r:id="rId14"/>
    <p:sldId id="305" r:id="rId15"/>
    <p:sldId id="306" r:id="rId16"/>
    <p:sldId id="307" r:id="rId17"/>
    <p:sldId id="269" r:id="rId18"/>
    <p:sldId id="308" r:id="rId19"/>
    <p:sldId id="297" r:id="rId20"/>
    <p:sldId id="271" r:id="rId21"/>
    <p:sldId id="298" r:id="rId22"/>
    <p:sldId id="301" r:id="rId23"/>
    <p:sldId id="275" r:id="rId24"/>
    <p:sldId id="300" r:id="rId25"/>
    <p:sldId id="302" r:id="rId26"/>
    <p:sldId id="304" r:id="rId27"/>
    <p:sldId id="293" r:id="rId28"/>
    <p:sldId id="295" r:id="rId29"/>
    <p:sldId id="316" r:id="rId30"/>
    <p:sldId id="310" r:id="rId31"/>
    <p:sldId id="291" r:id="rId32"/>
    <p:sldId id="317" r:id="rId33"/>
    <p:sldId id="278" r:id="rId34"/>
    <p:sldId id="313" r:id="rId35"/>
    <p:sldId id="296" r:id="rId36"/>
    <p:sldId id="309" r:id="rId37"/>
    <p:sldId id="281" r:id="rId38"/>
    <p:sldId id="283" r:id="rId39"/>
    <p:sldId id="268" r:id="rId40"/>
    <p:sldId id="288" r:id="rId41"/>
    <p:sldId id="311" r:id="rId42"/>
    <p:sldId id="318" r:id="rId43"/>
    <p:sldId id="257" r:id="rId44"/>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16" autoAdjust="0"/>
    <p:restoredTop sz="94660"/>
  </p:normalViewPr>
  <p:slideViewPr>
    <p:cSldViewPr>
      <p:cViewPr>
        <p:scale>
          <a:sx n="57" d="100"/>
          <a:sy n="57" d="100"/>
        </p:scale>
        <p:origin x="-1896" y="-28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Hoja1!$B$1</c:f>
              <c:strCache>
                <c:ptCount val="1"/>
                <c:pt idx="0">
                  <c:v>Segmeto PYME</c:v>
                </c:pt>
              </c:strCache>
            </c:strRef>
          </c:tx>
          <c:spPr>
            <a:solidFill>
              <a:srgbClr val="0070C0"/>
            </a:solidFill>
          </c:spPr>
          <c:invertIfNegative val="0"/>
          <c:cat>
            <c:strRef>
              <c:f>Hoja1!$A$2:$A$4</c:f>
              <c:strCache>
                <c:ptCount val="3"/>
                <c:pt idx="0">
                  <c:v>Ingreso bajo</c:v>
                </c:pt>
                <c:pt idx="1">
                  <c:v>Ingreso mediano</c:v>
                </c:pt>
                <c:pt idx="2">
                  <c:v>Ingreso alto</c:v>
                </c:pt>
              </c:strCache>
            </c:strRef>
          </c:cat>
          <c:val>
            <c:numRef>
              <c:f>Hoja1!$B$2:$B$4</c:f>
              <c:numCache>
                <c:formatCode>General</c:formatCode>
                <c:ptCount val="3"/>
                <c:pt idx="0">
                  <c:v>16</c:v>
                </c:pt>
                <c:pt idx="1">
                  <c:v>39</c:v>
                </c:pt>
                <c:pt idx="2">
                  <c:v>51</c:v>
                </c:pt>
              </c:numCache>
            </c:numRef>
          </c:val>
        </c:ser>
        <c:ser>
          <c:idx val="1"/>
          <c:order val="1"/>
          <c:tx>
            <c:strRef>
              <c:f>Hoja1!$C$1</c:f>
              <c:strCache>
                <c:ptCount val="1"/>
                <c:pt idx="0">
                  <c:v>Informal</c:v>
                </c:pt>
              </c:strCache>
            </c:strRef>
          </c:tx>
          <c:invertIfNegative val="0"/>
          <c:cat>
            <c:strRef>
              <c:f>Hoja1!$A$2:$A$4</c:f>
              <c:strCache>
                <c:ptCount val="3"/>
                <c:pt idx="0">
                  <c:v>Ingreso bajo</c:v>
                </c:pt>
                <c:pt idx="1">
                  <c:v>Ingreso mediano</c:v>
                </c:pt>
                <c:pt idx="2">
                  <c:v>Ingreso alto</c:v>
                </c:pt>
              </c:strCache>
            </c:strRef>
          </c:cat>
          <c:val>
            <c:numRef>
              <c:f>Hoja1!$C$2:$C$4</c:f>
              <c:numCache>
                <c:formatCode>General</c:formatCode>
                <c:ptCount val="3"/>
                <c:pt idx="0">
                  <c:v>47</c:v>
                </c:pt>
                <c:pt idx="1">
                  <c:v>30</c:v>
                </c:pt>
                <c:pt idx="2">
                  <c:v>13</c:v>
                </c:pt>
              </c:numCache>
            </c:numRef>
          </c:val>
        </c:ser>
        <c:ser>
          <c:idx val="2"/>
          <c:order val="2"/>
          <c:tx>
            <c:strRef>
              <c:f>Hoja1!$D$1</c:f>
              <c:strCache>
                <c:ptCount val="1"/>
                <c:pt idx="0">
                  <c:v>Residual</c:v>
                </c:pt>
              </c:strCache>
            </c:strRef>
          </c:tx>
          <c:spPr>
            <a:solidFill>
              <a:srgbClr val="00B050"/>
            </a:solidFill>
          </c:spPr>
          <c:invertIfNegative val="0"/>
          <c:cat>
            <c:strRef>
              <c:f>Hoja1!$A$2:$A$4</c:f>
              <c:strCache>
                <c:ptCount val="3"/>
                <c:pt idx="0">
                  <c:v>Ingreso bajo</c:v>
                </c:pt>
                <c:pt idx="1">
                  <c:v>Ingreso mediano</c:v>
                </c:pt>
                <c:pt idx="2">
                  <c:v>Ingreso alto</c:v>
                </c:pt>
              </c:strCache>
            </c:strRef>
          </c:cat>
          <c:val>
            <c:numRef>
              <c:f>Hoja1!$D$2:$D$4</c:f>
              <c:numCache>
                <c:formatCode>General</c:formatCode>
                <c:ptCount val="3"/>
                <c:pt idx="0">
                  <c:v>37</c:v>
                </c:pt>
                <c:pt idx="1">
                  <c:v>31</c:v>
                </c:pt>
                <c:pt idx="2">
                  <c:v>36</c:v>
                </c:pt>
              </c:numCache>
            </c:numRef>
          </c:val>
        </c:ser>
        <c:dLbls>
          <c:showLegendKey val="0"/>
          <c:showVal val="1"/>
          <c:showCatName val="0"/>
          <c:showSerName val="0"/>
          <c:showPercent val="0"/>
          <c:showBubbleSize val="0"/>
        </c:dLbls>
        <c:gapWidth val="75"/>
        <c:overlap val="100"/>
        <c:axId val="137708672"/>
        <c:axId val="137710208"/>
      </c:barChart>
      <c:catAx>
        <c:axId val="137708672"/>
        <c:scaling>
          <c:orientation val="minMax"/>
        </c:scaling>
        <c:delete val="0"/>
        <c:axPos val="b"/>
        <c:majorTickMark val="none"/>
        <c:minorTickMark val="none"/>
        <c:tickLblPos val="nextTo"/>
        <c:crossAx val="137710208"/>
        <c:crosses val="autoZero"/>
        <c:auto val="1"/>
        <c:lblAlgn val="ctr"/>
        <c:lblOffset val="100"/>
        <c:noMultiLvlLbl val="0"/>
      </c:catAx>
      <c:valAx>
        <c:axId val="137710208"/>
        <c:scaling>
          <c:orientation val="minMax"/>
        </c:scaling>
        <c:delete val="0"/>
        <c:axPos val="l"/>
        <c:numFmt formatCode="0%" sourceLinked="1"/>
        <c:majorTickMark val="none"/>
        <c:minorTickMark val="none"/>
        <c:tickLblPos val="nextTo"/>
        <c:crossAx val="137708672"/>
        <c:crosses val="autoZero"/>
        <c:crossBetween val="between"/>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bar"/>
        <c:grouping val="clustered"/>
        <c:varyColors val="0"/>
        <c:ser>
          <c:idx val="0"/>
          <c:order val="0"/>
          <c:tx>
            <c:strRef>
              <c:f>Hoja1!$B$1</c:f>
              <c:strCache>
                <c:ptCount val="1"/>
                <c:pt idx="0">
                  <c:v>Países de ingreso bajo</c:v>
                </c:pt>
              </c:strCache>
            </c:strRef>
          </c:tx>
          <c:spPr>
            <a:solidFill>
              <a:srgbClr val="7030A0"/>
            </a:solidFill>
          </c:spPr>
          <c:invertIfNegative val="0"/>
          <c:cat>
            <c:strRef>
              <c:f>Hoja1!$A$2:$A$4</c:f>
              <c:strCache>
                <c:ptCount val="3"/>
                <c:pt idx="0">
                  <c:v>100+empleados</c:v>
                </c:pt>
                <c:pt idx="1">
                  <c:v>20-99 empleados</c:v>
                </c:pt>
                <c:pt idx="2">
                  <c:v>&lt; 20 empleados</c:v>
                </c:pt>
              </c:strCache>
            </c:strRef>
          </c:cat>
          <c:val>
            <c:numRef>
              <c:f>Hoja1!$B$2:$B$4</c:f>
              <c:numCache>
                <c:formatCode>General</c:formatCode>
                <c:ptCount val="3"/>
                <c:pt idx="0">
                  <c:v>4.3</c:v>
                </c:pt>
                <c:pt idx="1">
                  <c:v>11</c:v>
                </c:pt>
                <c:pt idx="2">
                  <c:v>14</c:v>
                </c:pt>
              </c:numCache>
            </c:numRef>
          </c:val>
        </c:ser>
        <c:ser>
          <c:idx val="1"/>
          <c:order val="1"/>
          <c:tx>
            <c:strRef>
              <c:f>Hoja1!$C$1</c:f>
              <c:strCache>
                <c:ptCount val="1"/>
                <c:pt idx="0">
                  <c:v>Países de ingreso mediano-bajo</c:v>
                </c:pt>
              </c:strCache>
            </c:strRef>
          </c:tx>
          <c:invertIfNegative val="0"/>
          <c:cat>
            <c:strRef>
              <c:f>Hoja1!$A$2:$A$4</c:f>
              <c:strCache>
                <c:ptCount val="3"/>
                <c:pt idx="0">
                  <c:v>100+empleados</c:v>
                </c:pt>
                <c:pt idx="1">
                  <c:v>20-99 empleados</c:v>
                </c:pt>
                <c:pt idx="2">
                  <c:v>&lt; 20 empleados</c:v>
                </c:pt>
              </c:strCache>
            </c:strRef>
          </c:cat>
          <c:val>
            <c:numRef>
              <c:f>Hoja1!$C$2:$C$4</c:f>
              <c:numCache>
                <c:formatCode>General</c:formatCode>
                <c:ptCount val="3"/>
                <c:pt idx="0">
                  <c:v>18</c:v>
                </c:pt>
                <c:pt idx="1">
                  <c:v>23</c:v>
                </c:pt>
                <c:pt idx="2">
                  <c:v>27</c:v>
                </c:pt>
              </c:numCache>
            </c:numRef>
          </c:val>
        </c:ser>
        <c:ser>
          <c:idx val="2"/>
          <c:order val="2"/>
          <c:tx>
            <c:strRef>
              <c:f>Hoja1!$D$1</c:f>
              <c:strCache>
                <c:ptCount val="1"/>
                <c:pt idx="0">
                  <c:v>Países de ingreso mediano-alto</c:v>
                </c:pt>
              </c:strCache>
            </c:strRef>
          </c:tx>
          <c:invertIfNegative val="0"/>
          <c:cat>
            <c:strRef>
              <c:f>Hoja1!$A$2:$A$4</c:f>
              <c:strCache>
                <c:ptCount val="3"/>
                <c:pt idx="0">
                  <c:v>100+empleados</c:v>
                </c:pt>
                <c:pt idx="1">
                  <c:v>20-99 empleados</c:v>
                </c:pt>
                <c:pt idx="2">
                  <c:v>&lt; 20 empleados</c:v>
                </c:pt>
              </c:strCache>
            </c:strRef>
          </c:cat>
          <c:val>
            <c:numRef>
              <c:f>Hoja1!$D$2:$D$4</c:f>
              <c:numCache>
                <c:formatCode>General</c:formatCode>
                <c:ptCount val="3"/>
                <c:pt idx="0">
                  <c:v>22</c:v>
                </c:pt>
                <c:pt idx="1">
                  <c:v>28</c:v>
                </c:pt>
                <c:pt idx="2">
                  <c:v>31</c:v>
                </c:pt>
              </c:numCache>
            </c:numRef>
          </c:val>
        </c:ser>
        <c:ser>
          <c:idx val="3"/>
          <c:order val="3"/>
          <c:tx>
            <c:strRef>
              <c:f>Hoja1!$E$1</c:f>
              <c:strCache>
                <c:ptCount val="1"/>
                <c:pt idx="0">
                  <c:v>Países de ingreso alto</c:v>
                </c:pt>
              </c:strCache>
            </c:strRef>
          </c:tx>
          <c:invertIfNegative val="0"/>
          <c:cat>
            <c:strRef>
              <c:f>Hoja1!$A$2:$A$4</c:f>
              <c:strCache>
                <c:ptCount val="3"/>
                <c:pt idx="0">
                  <c:v>100+empleados</c:v>
                </c:pt>
                <c:pt idx="1">
                  <c:v>20-99 empleados</c:v>
                </c:pt>
                <c:pt idx="2">
                  <c:v>&lt; 20 empleados</c:v>
                </c:pt>
              </c:strCache>
            </c:strRef>
          </c:cat>
          <c:val>
            <c:numRef>
              <c:f>Hoja1!$E$2:$E$4</c:f>
              <c:numCache>
                <c:formatCode>General</c:formatCode>
                <c:ptCount val="3"/>
                <c:pt idx="0">
                  <c:v>30</c:v>
                </c:pt>
                <c:pt idx="1">
                  <c:v>43</c:v>
                </c:pt>
                <c:pt idx="2">
                  <c:v>46</c:v>
                </c:pt>
              </c:numCache>
            </c:numRef>
          </c:val>
        </c:ser>
        <c:dLbls>
          <c:showLegendKey val="0"/>
          <c:showVal val="0"/>
          <c:showCatName val="0"/>
          <c:showSerName val="0"/>
          <c:showPercent val="0"/>
          <c:showBubbleSize val="0"/>
        </c:dLbls>
        <c:gapWidth val="150"/>
        <c:shape val="box"/>
        <c:axId val="149234048"/>
        <c:axId val="149235584"/>
        <c:axId val="0"/>
      </c:bar3DChart>
      <c:catAx>
        <c:axId val="149234048"/>
        <c:scaling>
          <c:orientation val="minMax"/>
        </c:scaling>
        <c:delete val="0"/>
        <c:axPos val="l"/>
        <c:majorTickMark val="out"/>
        <c:minorTickMark val="none"/>
        <c:tickLblPos val="nextTo"/>
        <c:crossAx val="149235584"/>
        <c:crosses val="autoZero"/>
        <c:auto val="1"/>
        <c:lblAlgn val="ctr"/>
        <c:lblOffset val="100"/>
        <c:noMultiLvlLbl val="0"/>
      </c:catAx>
      <c:valAx>
        <c:axId val="149235584"/>
        <c:scaling>
          <c:orientation val="minMax"/>
        </c:scaling>
        <c:delete val="0"/>
        <c:axPos val="b"/>
        <c:majorGridlines/>
        <c:numFmt formatCode="General" sourceLinked="1"/>
        <c:majorTickMark val="out"/>
        <c:minorTickMark val="none"/>
        <c:tickLblPos val="nextTo"/>
        <c:crossAx val="1492340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604C6F-BADE-4252-9BAE-39C3B77FBB7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CO"/>
        </a:p>
      </dgm:t>
    </dgm:pt>
    <dgm:pt modelId="{D941AA30-9BFC-41C7-BC2F-5CB36771C64B}">
      <dgm:prSet phldrT="[Texto]"/>
      <dgm:spPr>
        <a:solidFill>
          <a:srgbClr val="00B050"/>
        </a:solidFill>
      </dgm:spPr>
      <dgm:t>
        <a:bodyPr/>
        <a:lstStyle/>
        <a:p>
          <a:r>
            <a:rPr lang="es-CO" dirty="0" smtClean="0"/>
            <a:t>Importancia de las PYME</a:t>
          </a:r>
          <a:endParaRPr lang="es-CO" dirty="0"/>
        </a:p>
      </dgm:t>
    </dgm:pt>
    <dgm:pt modelId="{870228FD-4841-4513-8AB0-FF04BC0BC2B5}" type="parTrans" cxnId="{E10FA956-0D98-4855-87FC-7413A9558258}">
      <dgm:prSet/>
      <dgm:spPr/>
      <dgm:t>
        <a:bodyPr/>
        <a:lstStyle/>
        <a:p>
          <a:endParaRPr lang="es-CO"/>
        </a:p>
      </dgm:t>
    </dgm:pt>
    <dgm:pt modelId="{0FF0157C-F0AA-4BE4-9571-8EAF58603982}" type="sibTrans" cxnId="{E10FA956-0D98-4855-87FC-7413A9558258}">
      <dgm:prSet/>
      <dgm:spPr/>
      <dgm:t>
        <a:bodyPr/>
        <a:lstStyle/>
        <a:p>
          <a:endParaRPr lang="es-CO"/>
        </a:p>
      </dgm:t>
    </dgm:pt>
    <dgm:pt modelId="{D01AB6BC-4BB3-4F8C-88E9-85DCB13463A7}">
      <dgm:prSet phldrT="[Texto]"/>
      <dgm:spPr>
        <a:solidFill>
          <a:srgbClr val="002060"/>
        </a:solidFill>
      </dgm:spPr>
      <dgm:t>
        <a:bodyPr/>
        <a:lstStyle/>
        <a:p>
          <a:r>
            <a:rPr lang="es-CO" dirty="0" smtClean="0"/>
            <a:t>Instrumentos de promoción de pymes </a:t>
          </a:r>
          <a:endParaRPr lang="es-CO" dirty="0"/>
        </a:p>
      </dgm:t>
    </dgm:pt>
    <dgm:pt modelId="{0A5F135C-BCE1-4ADB-B3B9-E34F9850936B}" type="parTrans" cxnId="{17CC086E-9212-4C58-9721-392BFEB3D3B4}">
      <dgm:prSet/>
      <dgm:spPr/>
      <dgm:t>
        <a:bodyPr/>
        <a:lstStyle/>
        <a:p>
          <a:endParaRPr lang="es-CO"/>
        </a:p>
      </dgm:t>
    </dgm:pt>
    <dgm:pt modelId="{66FE9E8F-6938-434A-8C41-8333C0CCF76D}" type="sibTrans" cxnId="{17CC086E-9212-4C58-9721-392BFEB3D3B4}">
      <dgm:prSet/>
      <dgm:spPr/>
      <dgm:t>
        <a:bodyPr/>
        <a:lstStyle/>
        <a:p>
          <a:endParaRPr lang="es-CO"/>
        </a:p>
      </dgm:t>
    </dgm:pt>
    <dgm:pt modelId="{108248C0-CDDA-4242-A483-448B6861DF70}">
      <dgm:prSet phldrT="[Texto]"/>
      <dgm:spPr>
        <a:solidFill>
          <a:srgbClr val="FFC000"/>
        </a:solidFill>
      </dgm:spPr>
      <dgm:t>
        <a:bodyPr/>
        <a:lstStyle/>
        <a:p>
          <a:r>
            <a:rPr lang="es-CO" dirty="0" smtClean="0"/>
            <a:t>Estímulos a las Pymes desde la contratación</a:t>
          </a:r>
          <a:endParaRPr lang="es-CO" dirty="0"/>
        </a:p>
      </dgm:t>
    </dgm:pt>
    <dgm:pt modelId="{9C1D02C7-5A48-4077-BC0B-5FBF90A4A328}" type="parTrans" cxnId="{C142AF9E-C868-4475-9D3D-83F9A8BA610F}">
      <dgm:prSet/>
      <dgm:spPr/>
      <dgm:t>
        <a:bodyPr/>
        <a:lstStyle/>
        <a:p>
          <a:endParaRPr lang="es-CO"/>
        </a:p>
      </dgm:t>
    </dgm:pt>
    <dgm:pt modelId="{762B28B9-504D-4787-9B37-B1E10A37450B}" type="sibTrans" cxnId="{C142AF9E-C868-4475-9D3D-83F9A8BA610F}">
      <dgm:prSet/>
      <dgm:spPr/>
      <dgm:t>
        <a:bodyPr/>
        <a:lstStyle/>
        <a:p>
          <a:endParaRPr lang="es-CO"/>
        </a:p>
      </dgm:t>
    </dgm:pt>
    <dgm:pt modelId="{ADCBBAE9-5AF1-4502-9961-7CE55408B151}">
      <dgm:prSet phldrT="[Texto]"/>
      <dgm:spPr>
        <a:solidFill>
          <a:srgbClr val="0070C0"/>
        </a:solidFill>
      </dgm:spPr>
      <dgm:t>
        <a:bodyPr/>
        <a:lstStyle/>
        <a:p>
          <a:r>
            <a:rPr lang="es-CO" dirty="0" smtClean="0"/>
            <a:t>PYMES Vs. Competitividad</a:t>
          </a:r>
          <a:endParaRPr lang="es-CO" dirty="0"/>
        </a:p>
      </dgm:t>
    </dgm:pt>
    <dgm:pt modelId="{6DFD1F56-422E-437D-98A3-094AE2B3665E}" type="parTrans" cxnId="{43B0AF06-C4A9-4C10-AD8E-B73444F48671}">
      <dgm:prSet/>
      <dgm:spPr/>
      <dgm:t>
        <a:bodyPr/>
        <a:lstStyle/>
        <a:p>
          <a:endParaRPr lang="es-CO"/>
        </a:p>
      </dgm:t>
    </dgm:pt>
    <dgm:pt modelId="{905FDE3F-CF96-4F5A-9799-61C2CAC5684B}" type="sibTrans" cxnId="{43B0AF06-C4A9-4C10-AD8E-B73444F48671}">
      <dgm:prSet/>
      <dgm:spPr/>
      <dgm:t>
        <a:bodyPr/>
        <a:lstStyle/>
        <a:p>
          <a:endParaRPr lang="es-CO"/>
        </a:p>
      </dgm:t>
    </dgm:pt>
    <dgm:pt modelId="{078DDEDD-E568-44C8-87F4-A68D8ECCE4FD}" type="pres">
      <dgm:prSet presAssocID="{F5604C6F-BADE-4252-9BAE-39C3B77FBB78}" presName="Name0" presStyleCnt="0">
        <dgm:presLayoutVars>
          <dgm:chMax val="7"/>
          <dgm:chPref val="7"/>
          <dgm:dir/>
        </dgm:presLayoutVars>
      </dgm:prSet>
      <dgm:spPr/>
      <dgm:t>
        <a:bodyPr/>
        <a:lstStyle/>
        <a:p>
          <a:endParaRPr lang="es-CO"/>
        </a:p>
      </dgm:t>
    </dgm:pt>
    <dgm:pt modelId="{E3FD5868-4F8D-492C-BC52-1EB2B67BB29E}" type="pres">
      <dgm:prSet presAssocID="{F5604C6F-BADE-4252-9BAE-39C3B77FBB78}" presName="Name1" presStyleCnt="0"/>
      <dgm:spPr/>
    </dgm:pt>
    <dgm:pt modelId="{0610E74E-0354-4111-ADC7-A07BB4044457}" type="pres">
      <dgm:prSet presAssocID="{F5604C6F-BADE-4252-9BAE-39C3B77FBB78}" presName="cycle" presStyleCnt="0"/>
      <dgm:spPr/>
    </dgm:pt>
    <dgm:pt modelId="{C3A600C9-8531-43EB-9C98-9EEC84C22CE5}" type="pres">
      <dgm:prSet presAssocID="{F5604C6F-BADE-4252-9BAE-39C3B77FBB78}" presName="srcNode" presStyleLbl="node1" presStyleIdx="0" presStyleCnt="4"/>
      <dgm:spPr/>
    </dgm:pt>
    <dgm:pt modelId="{25A697AD-356C-4AD1-AEB8-295912F8121C}" type="pres">
      <dgm:prSet presAssocID="{F5604C6F-BADE-4252-9BAE-39C3B77FBB78}" presName="conn" presStyleLbl="parChTrans1D2" presStyleIdx="0" presStyleCnt="1"/>
      <dgm:spPr/>
      <dgm:t>
        <a:bodyPr/>
        <a:lstStyle/>
        <a:p>
          <a:endParaRPr lang="es-CO"/>
        </a:p>
      </dgm:t>
    </dgm:pt>
    <dgm:pt modelId="{2789F49E-55BB-4F6E-ADC4-FAA04F7BD20E}" type="pres">
      <dgm:prSet presAssocID="{F5604C6F-BADE-4252-9BAE-39C3B77FBB78}" presName="extraNode" presStyleLbl="node1" presStyleIdx="0" presStyleCnt="4"/>
      <dgm:spPr/>
    </dgm:pt>
    <dgm:pt modelId="{8239457C-2712-4210-AE64-E15E3D430EE2}" type="pres">
      <dgm:prSet presAssocID="{F5604C6F-BADE-4252-9BAE-39C3B77FBB78}" presName="dstNode" presStyleLbl="node1" presStyleIdx="0" presStyleCnt="4"/>
      <dgm:spPr/>
    </dgm:pt>
    <dgm:pt modelId="{B02196E8-9BBB-487B-902D-8F85BDD98EF0}" type="pres">
      <dgm:prSet presAssocID="{D941AA30-9BFC-41C7-BC2F-5CB36771C64B}" presName="text_1" presStyleLbl="node1" presStyleIdx="0" presStyleCnt="4">
        <dgm:presLayoutVars>
          <dgm:bulletEnabled val="1"/>
        </dgm:presLayoutVars>
      </dgm:prSet>
      <dgm:spPr/>
      <dgm:t>
        <a:bodyPr/>
        <a:lstStyle/>
        <a:p>
          <a:endParaRPr lang="es-CO"/>
        </a:p>
      </dgm:t>
    </dgm:pt>
    <dgm:pt modelId="{05CAF4FD-EFEB-40C6-BCBC-82222D9DC509}" type="pres">
      <dgm:prSet presAssocID="{D941AA30-9BFC-41C7-BC2F-5CB36771C64B}" presName="accent_1" presStyleCnt="0"/>
      <dgm:spPr/>
    </dgm:pt>
    <dgm:pt modelId="{C26908EB-397B-4EBC-B1DA-928740FA498A}" type="pres">
      <dgm:prSet presAssocID="{D941AA30-9BFC-41C7-BC2F-5CB36771C64B}" presName="accentRepeatNode" presStyleLbl="solidFgAcc1" presStyleIdx="0" presStyleCnt="4"/>
      <dgm:spPr/>
    </dgm:pt>
    <dgm:pt modelId="{50219C06-16B6-4C4E-9B11-D05BF3F43003}" type="pres">
      <dgm:prSet presAssocID="{ADCBBAE9-5AF1-4502-9961-7CE55408B151}" presName="text_2" presStyleLbl="node1" presStyleIdx="1" presStyleCnt="4">
        <dgm:presLayoutVars>
          <dgm:bulletEnabled val="1"/>
        </dgm:presLayoutVars>
      </dgm:prSet>
      <dgm:spPr/>
      <dgm:t>
        <a:bodyPr/>
        <a:lstStyle/>
        <a:p>
          <a:endParaRPr lang="es-CO"/>
        </a:p>
      </dgm:t>
    </dgm:pt>
    <dgm:pt modelId="{7F547E8B-6BAE-4343-9509-E33A1B7C1154}" type="pres">
      <dgm:prSet presAssocID="{ADCBBAE9-5AF1-4502-9961-7CE55408B151}" presName="accent_2" presStyleCnt="0"/>
      <dgm:spPr/>
    </dgm:pt>
    <dgm:pt modelId="{4E8250EB-EAD7-47E6-B120-0E3F74A58735}" type="pres">
      <dgm:prSet presAssocID="{ADCBBAE9-5AF1-4502-9961-7CE55408B151}" presName="accentRepeatNode" presStyleLbl="solidFgAcc1" presStyleIdx="1" presStyleCnt="4"/>
      <dgm:spPr/>
    </dgm:pt>
    <dgm:pt modelId="{E0019E96-8000-404C-B486-E7D24FC5E7F9}" type="pres">
      <dgm:prSet presAssocID="{D01AB6BC-4BB3-4F8C-88E9-85DCB13463A7}" presName="text_3" presStyleLbl="node1" presStyleIdx="2" presStyleCnt="4">
        <dgm:presLayoutVars>
          <dgm:bulletEnabled val="1"/>
        </dgm:presLayoutVars>
      </dgm:prSet>
      <dgm:spPr/>
      <dgm:t>
        <a:bodyPr/>
        <a:lstStyle/>
        <a:p>
          <a:endParaRPr lang="es-CO"/>
        </a:p>
      </dgm:t>
    </dgm:pt>
    <dgm:pt modelId="{3D70EAE7-0C44-481E-9192-17E6732B3932}" type="pres">
      <dgm:prSet presAssocID="{D01AB6BC-4BB3-4F8C-88E9-85DCB13463A7}" presName="accent_3" presStyleCnt="0"/>
      <dgm:spPr/>
    </dgm:pt>
    <dgm:pt modelId="{D34CBCDC-CD15-4F97-9C8F-4BE5428C295B}" type="pres">
      <dgm:prSet presAssocID="{D01AB6BC-4BB3-4F8C-88E9-85DCB13463A7}" presName="accentRepeatNode" presStyleLbl="solidFgAcc1" presStyleIdx="2" presStyleCnt="4"/>
      <dgm:spPr/>
    </dgm:pt>
    <dgm:pt modelId="{4F0DA6F3-BC32-4E5F-A2E8-1895086D91F4}" type="pres">
      <dgm:prSet presAssocID="{108248C0-CDDA-4242-A483-448B6861DF70}" presName="text_4" presStyleLbl="node1" presStyleIdx="3" presStyleCnt="4">
        <dgm:presLayoutVars>
          <dgm:bulletEnabled val="1"/>
        </dgm:presLayoutVars>
      </dgm:prSet>
      <dgm:spPr/>
      <dgm:t>
        <a:bodyPr/>
        <a:lstStyle/>
        <a:p>
          <a:endParaRPr lang="es-CO"/>
        </a:p>
      </dgm:t>
    </dgm:pt>
    <dgm:pt modelId="{FE73D9C8-2546-4121-BE9B-A01EAD2823B9}" type="pres">
      <dgm:prSet presAssocID="{108248C0-CDDA-4242-A483-448B6861DF70}" presName="accent_4" presStyleCnt="0"/>
      <dgm:spPr/>
    </dgm:pt>
    <dgm:pt modelId="{9A52EED3-B979-446D-A485-477DE0383C68}" type="pres">
      <dgm:prSet presAssocID="{108248C0-CDDA-4242-A483-448B6861DF70}" presName="accentRepeatNode" presStyleLbl="solidFgAcc1" presStyleIdx="3" presStyleCnt="4"/>
      <dgm:spPr/>
    </dgm:pt>
  </dgm:ptLst>
  <dgm:cxnLst>
    <dgm:cxn modelId="{E10FA956-0D98-4855-87FC-7413A9558258}" srcId="{F5604C6F-BADE-4252-9BAE-39C3B77FBB78}" destId="{D941AA30-9BFC-41C7-BC2F-5CB36771C64B}" srcOrd="0" destOrd="0" parTransId="{870228FD-4841-4513-8AB0-FF04BC0BC2B5}" sibTransId="{0FF0157C-F0AA-4BE4-9571-8EAF58603982}"/>
    <dgm:cxn modelId="{17CC086E-9212-4C58-9721-392BFEB3D3B4}" srcId="{F5604C6F-BADE-4252-9BAE-39C3B77FBB78}" destId="{D01AB6BC-4BB3-4F8C-88E9-85DCB13463A7}" srcOrd="2" destOrd="0" parTransId="{0A5F135C-BCE1-4ADB-B3B9-E34F9850936B}" sibTransId="{66FE9E8F-6938-434A-8C41-8333C0CCF76D}"/>
    <dgm:cxn modelId="{3FB201CA-D89C-4584-A97E-4C29FA902662}" type="presOf" srcId="{D01AB6BC-4BB3-4F8C-88E9-85DCB13463A7}" destId="{E0019E96-8000-404C-B486-E7D24FC5E7F9}" srcOrd="0" destOrd="0" presId="urn:microsoft.com/office/officeart/2008/layout/VerticalCurvedList"/>
    <dgm:cxn modelId="{061653DF-05C8-44D1-8111-E2299FF2BBFC}" type="presOf" srcId="{ADCBBAE9-5AF1-4502-9961-7CE55408B151}" destId="{50219C06-16B6-4C4E-9B11-D05BF3F43003}" srcOrd="0" destOrd="0" presId="urn:microsoft.com/office/officeart/2008/layout/VerticalCurvedList"/>
    <dgm:cxn modelId="{8DDBAACA-A2A8-4C8C-8B89-AAAAB3357A6B}" type="presOf" srcId="{108248C0-CDDA-4242-A483-448B6861DF70}" destId="{4F0DA6F3-BC32-4E5F-A2E8-1895086D91F4}" srcOrd="0" destOrd="0" presId="urn:microsoft.com/office/officeart/2008/layout/VerticalCurvedList"/>
    <dgm:cxn modelId="{3F428AE6-0A47-4432-B7A2-DDC404BD637F}" type="presOf" srcId="{0FF0157C-F0AA-4BE4-9571-8EAF58603982}" destId="{25A697AD-356C-4AD1-AEB8-295912F8121C}" srcOrd="0" destOrd="0" presId="urn:microsoft.com/office/officeart/2008/layout/VerticalCurvedList"/>
    <dgm:cxn modelId="{C142AF9E-C868-4475-9D3D-83F9A8BA610F}" srcId="{F5604C6F-BADE-4252-9BAE-39C3B77FBB78}" destId="{108248C0-CDDA-4242-A483-448B6861DF70}" srcOrd="3" destOrd="0" parTransId="{9C1D02C7-5A48-4077-BC0B-5FBF90A4A328}" sibTransId="{762B28B9-504D-4787-9B37-B1E10A37450B}"/>
    <dgm:cxn modelId="{43B0AF06-C4A9-4C10-AD8E-B73444F48671}" srcId="{F5604C6F-BADE-4252-9BAE-39C3B77FBB78}" destId="{ADCBBAE9-5AF1-4502-9961-7CE55408B151}" srcOrd="1" destOrd="0" parTransId="{6DFD1F56-422E-437D-98A3-094AE2B3665E}" sibTransId="{905FDE3F-CF96-4F5A-9799-61C2CAC5684B}"/>
    <dgm:cxn modelId="{78BA0EBD-C2F2-4DBC-8E24-E9AD5C79D6F6}" type="presOf" srcId="{D941AA30-9BFC-41C7-BC2F-5CB36771C64B}" destId="{B02196E8-9BBB-487B-902D-8F85BDD98EF0}" srcOrd="0" destOrd="0" presId="urn:microsoft.com/office/officeart/2008/layout/VerticalCurvedList"/>
    <dgm:cxn modelId="{FC2E8CC1-871C-4E85-BF45-EBF11F8DCEEF}" type="presOf" srcId="{F5604C6F-BADE-4252-9BAE-39C3B77FBB78}" destId="{078DDEDD-E568-44C8-87F4-A68D8ECCE4FD}" srcOrd="0" destOrd="0" presId="urn:microsoft.com/office/officeart/2008/layout/VerticalCurvedList"/>
    <dgm:cxn modelId="{04A6C323-8E7D-4727-9CD2-8C1367AC0FDE}" type="presParOf" srcId="{078DDEDD-E568-44C8-87F4-A68D8ECCE4FD}" destId="{E3FD5868-4F8D-492C-BC52-1EB2B67BB29E}" srcOrd="0" destOrd="0" presId="urn:microsoft.com/office/officeart/2008/layout/VerticalCurvedList"/>
    <dgm:cxn modelId="{A387C170-017A-4455-8ECB-8C656591420A}" type="presParOf" srcId="{E3FD5868-4F8D-492C-BC52-1EB2B67BB29E}" destId="{0610E74E-0354-4111-ADC7-A07BB4044457}" srcOrd="0" destOrd="0" presId="urn:microsoft.com/office/officeart/2008/layout/VerticalCurvedList"/>
    <dgm:cxn modelId="{EB40482F-69AA-4EBE-B6E0-52F440AC1FF3}" type="presParOf" srcId="{0610E74E-0354-4111-ADC7-A07BB4044457}" destId="{C3A600C9-8531-43EB-9C98-9EEC84C22CE5}" srcOrd="0" destOrd="0" presId="urn:microsoft.com/office/officeart/2008/layout/VerticalCurvedList"/>
    <dgm:cxn modelId="{FF5A0CD0-CE66-45B9-A642-66686F08E99D}" type="presParOf" srcId="{0610E74E-0354-4111-ADC7-A07BB4044457}" destId="{25A697AD-356C-4AD1-AEB8-295912F8121C}" srcOrd="1" destOrd="0" presId="urn:microsoft.com/office/officeart/2008/layout/VerticalCurvedList"/>
    <dgm:cxn modelId="{A9003B01-75C5-43CE-8297-603F80E154E8}" type="presParOf" srcId="{0610E74E-0354-4111-ADC7-A07BB4044457}" destId="{2789F49E-55BB-4F6E-ADC4-FAA04F7BD20E}" srcOrd="2" destOrd="0" presId="urn:microsoft.com/office/officeart/2008/layout/VerticalCurvedList"/>
    <dgm:cxn modelId="{8A852486-2EC7-4313-A667-9BB4F0B1476E}" type="presParOf" srcId="{0610E74E-0354-4111-ADC7-A07BB4044457}" destId="{8239457C-2712-4210-AE64-E15E3D430EE2}" srcOrd="3" destOrd="0" presId="urn:microsoft.com/office/officeart/2008/layout/VerticalCurvedList"/>
    <dgm:cxn modelId="{0E5C6B97-2EF1-4F0D-A6F8-185AFEF8C9DF}" type="presParOf" srcId="{E3FD5868-4F8D-492C-BC52-1EB2B67BB29E}" destId="{B02196E8-9BBB-487B-902D-8F85BDD98EF0}" srcOrd="1" destOrd="0" presId="urn:microsoft.com/office/officeart/2008/layout/VerticalCurvedList"/>
    <dgm:cxn modelId="{635E420F-3FE8-48E9-9867-E686E0985577}" type="presParOf" srcId="{E3FD5868-4F8D-492C-BC52-1EB2B67BB29E}" destId="{05CAF4FD-EFEB-40C6-BCBC-82222D9DC509}" srcOrd="2" destOrd="0" presId="urn:microsoft.com/office/officeart/2008/layout/VerticalCurvedList"/>
    <dgm:cxn modelId="{FA5C8746-925E-4CC5-96E9-11E7ACD9F302}" type="presParOf" srcId="{05CAF4FD-EFEB-40C6-BCBC-82222D9DC509}" destId="{C26908EB-397B-4EBC-B1DA-928740FA498A}" srcOrd="0" destOrd="0" presId="urn:microsoft.com/office/officeart/2008/layout/VerticalCurvedList"/>
    <dgm:cxn modelId="{744D628B-1F4F-424E-B549-4F5979584454}" type="presParOf" srcId="{E3FD5868-4F8D-492C-BC52-1EB2B67BB29E}" destId="{50219C06-16B6-4C4E-9B11-D05BF3F43003}" srcOrd="3" destOrd="0" presId="urn:microsoft.com/office/officeart/2008/layout/VerticalCurvedList"/>
    <dgm:cxn modelId="{8C60F3A2-CC0F-4383-A9A0-52A53B164DB5}" type="presParOf" srcId="{E3FD5868-4F8D-492C-BC52-1EB2B67BB29E}" destId="{7F547E8B-6BAE-4343-9509-E33A1B7C1154}" srcOrd="4" destOrd="0" presId="urn:microsoft.com/office/officeart/2008/layout/VerticalCurvedList"/>
    <dgm:cxn modelId="{D85B11F0-5B49-41D1-B02C-275ADD4BF241}" type="presParOf" srcId="{7F547E8B-6BAE-4343-9509-E33A1B7C1154}" destId="{4E8250EB-EAD7-47E6-B120-0E3F74A58735}" srcOrd="0" destOrd="0" presId="urn:microsoft.com/office/officeart/2008/layout/VerticalCurvedList"/>
    <dgm:cxn modelId="{8F80F9AA-2A91-4BA9-BE58-EEDF1D84A6EF}" type="presParOf" srcId="{E3FD5868-4F8D-492C-BC52-1EB2B67BB29E}" destId="{E0019E96-8000-404C-B486-E7D24FC5E7F9}" srcOrd="5" destOrd="0" presId="urn:microsoft.com/office/officeart/2008/layout/VerticalCurvedList"/>
    <dgm:cxn modelId="{AAD1F8D5-3502-4944-A40A-BB27D5D4E85C}" type="presParOf" srcId="{E3FD5868-4F8D-492C-BC52-1EB2B67BB29E}" destId="{3D70EAE7-0C44-481E-9192-17E6732B3932}" srcOrd="6" destOrd="0" presId="urn:microsoft.com/office/officeart/2008/layout/VerticalCurvedList"/>
    <dgm:cxn modelId="{82CC1629-53AE-4C67-9583-BA86D5048E02}" type="presParOf" srcId="{3D70EAE7-0C44-481E-9192-17E6732B3932}" destId="{D34CBCDC-CD15-4F97-9C8F-4BE5428C295B}" srcOrd="0" destOrd="0" presId="urn:microsoft.com/office/officeart/2008/layout/VerticalCurvedList"/>
    <dgm:cxn modelId="{8C335E02-76C0-42E1-B496-BB3FD6A52536}" type="presParOf" srcId="{E3FD5868-4F8D-492C-BC52-1EB2B67BB29E}" destId="{4F0DA6F3-BC32-4E5F-A2E8-1895086D91F4}" srcOrd="7" destOrd="0" presId="urn:microsoft.com/office/officeart/2008/layout/VerticalCurvedList"/>
    <dgm:cxn modelId="{B2BBF093-1762-46C2-8A6F-8A266FBC40B0}" type="presParOf" srcId="{E3FD5868-4F8D-492C-BC52-1EB2B67BB29E}" destId="{FE73D9C8-2546-4121-BE9B-A01EAD2823B9}" srcOrd="8" destOrd="0" presId="urn:microsoft.com/office/officeart/2008/layout/VerticalCurvedList"/>
    <dgm:cxn modelId="{E14E5526-3436-4ED1-818F-087754D1D388}" type="presParOf" srcId="{FE73D9C8-2546-4121-BE9B-A01EAD2823B9}" destId="{9A52EED3-B979-446D-A485-477DE0383C68}"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B36F7CC-2A0B-4FE2-A21E-F2F80E7E225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s-CO"/>
        </a:p>
      </dgm:t>
    </dgm:pt>
    <dgm:pt modelId="{FFF37712-FF10-4E98-96F6-9F301DAC5B8E}">
      <dgm:prSet phldrT="[Texto]"/>
      <dgm:spPr>
        <a:solidFill>
          <a:srgbClr val="00B050"/>
        </a:solidFill>
      </dgm:spPr>
      <dgm:t>
        <a:bodyPr/>
        <a:lstStyle/>
        <a:p>
          <a:r>
            <a:rPr lang="es-CO" dirty="0" smtClean="0"/>
            <a:t>USA</a:t>
          </a:r>
          <a:endParaRPr lang="es-CO" dirty="0"/>
        </a:p>
      </dgm:t>
    </dgm:pt>
    <dgm:pt modelId="{1E137578-1627-4B4B-9EEF-52D3C8565108}" type="parTrans" cxnId="{5D0B1946-6536-4E95-8284-A2AF639238B2}">
      <dgm:prSet/>
      <dgm:spPr/>
      <dgm:t>
        <a:bodyPr/>
        <a:lstStyle/>
        <a:p>
          <a:endParaRPr lang="es-CO"/>
        </a:p>
      </dgm:t>
    </dgm:pt>
    <dgm:pt modelId="{BAAECA3B-8146-49FC-A4F0-E33A1D81F7E9}" type="sibTrans" cxnId="{5D0B1946-6536-4E95-8284-A2AF639238B2}">
      <dgm:prSet/>
      <dgm:spPr/>
      <dgm:t>
        <a:bodyPr/>
        <a:lstStyle/>
        <a:p>
          <a:endParaRPr lang="es-CO"/>
        </a:p>
      </dgm:t>
    </dgm:pt>
    <dgm:pt modelId="{B0261201-8669-433C-ABEF-C682CCA52C0C}">
      <dgm:prSet phldrT="[Texto]"/>
      <dgm:spPr/>
      <dgm:t>
        <a:bodyPr/>
        <a:lstStyle/>
        <a:p>
          <a:r>
            <a:rPr lang="es-CO" dirty="0" smtClean="0"/>
            <a:t>Small Business </a:t>
          </a:r>
          <a:r>
            <a:rPr lang="es-CO" dirty="0" err="1" smtClean="0"/>
            <a:t>Administration</a:t>
          </a:r>
          <a:endParaRPr lang="es-CO" dirty="0"/>
        </a:p>
      </dgm:t>
    </dgm:pt>
    <dgm:pt modelId="{207B6683-8ACD-4A05-B4A9-4CB7DA707DD7}" type="parTrans" cxnId="{957B0D91-0A80-464B-AB77-1BD1DA37086D}">
      <dgm:prSet/>
      <dgm:spPr/>
      <dgm:t>
        <a:bodyPr/>
        <a:lstStyle/>
        <a:p>
          <a:endParaRPr lang="es-CO"/>
        </a:p>
      </dgm:t>
    </dgm:pt>
    <dgm:pt modelId="{52650A60-B00F-4D8E-9536-14AACEAC5210}" type="sibTrans" cxnId="{957B0D91-0A80-464B-AB77-1BD1DA37086D}">
      <dgm:prSet/>
      <dgm:spPr/>
      <dgm:t>
        <a:bodyPr/>
        <a:lstStyle/>
        <a:p>
          <a:endParaRPr lang="es-CO"/>
        </a:p>
      </dgm:t>
    </dgm:pt>
    <dgm:pt modelId="{F405FEC8-4365-48C8-8027-8F80FFB6B2C5}">
      <dgm:prSet phldrT="[Texto]"/>
      <dgm:spPr>
        <a:solidFill>
          <a:schemeClr val="accent2">
            <a:lumMod val="75000"/>
          </a:schemeClr>
        </a:solidFill>
      </dgm:spPr>
      <dgm:t>
        <a:bodyPr/>
        <a:lstStyle/>
        <a:p>
          <a:r>
            <a:rPr lang="es-CO" dirty="0" smtClean="0"/>
            <a:t>Corea del Sur</a:t>
          </a:r>
          <a:endParaRPr lang="es-CO" dirty="0"/>
        </a:p>
      </dgm:t>
    </dgm:pt>
    <dgm:pt modelId="{B4A2AD4A-3202-43A7-B8D6-06E0E3508F59}" type="parTrans" cxnId="{145B8F4F-53ED-40C9-ADEE-6BF04FD55075}">
      <dgm:prSet/>
      <dgm:spPr/>
      <dgm:t>
        <a:bodyPr/>
        <a:lstStyle/>
        <a:p>
          <a:endParaRPr lang="es-CO"/>
        </a:p>
      </dgm:t>
    </dgm:pt>
    <dgm:pt modelId="{7922FD1E-7A3F-4C17-A940-B9182648F75B}" type="sibTrans" cxnId="{145B8F4F-53ED-40C9-ADEE-6BF04FD55075}">
      <dgm:prSet/>
      <dgm:spPr/>
      <dgm:t>
        <a:bodyPr/>
        <a:lstStyle/>
        <a:p>
          <a:endParaRPr lang="es-CO"/>
        </a:p>
      </dgm:t>
    </dgm:pt>
    <dgm:pt modelId="{31811D19-E4C3-48F2-A0E1-BBA52F28641A}">
      <dgm:prSet phldrT="[Texto]"/>
      <dgm:spPr/>
      <dgm:t>
        <a:bodyPr/>
        <a:lstStyle/>
        <a:p>
          <a:r>
            <a:rPr lang="en-US" b="0" i="0" dirty="0" smtClean="0"/>
            <a:t>Small and Medium Business Administration </a:t>
          </a:r>
          <a:endParaRPr lang="es-CO" dirty="0"/>
        </a:p>
      </dgm:t>
    </dgm:pt>
    <dgm:pt modelId="{08420E5E-7127-42B8-96FA-AB097AF4E3D3}" type="parTrans" cxnId="{1BF88628-ABE8-4C11-8194-7FBBFCC84895}">
      <dgm:prSet/>
      <dgm:spPr/>
      <dgm:t>
        <a:bodyPr/>
        <a:lstStyle/>
        <a:p>
          <a:endParaRPr lang="es-CO"/>
        </a:p>
      </dgm:t>
    </dgm:pt>
    <dgm:pt modelId="{CEAC0611-58B8-4C29-9123-60CB061A4909}" type="sibTrans" cxnId="{1BF88628-ABE8-4C11-8194-7FBBFCC84895}">
      <dgm:prSet/>
      <dgm:spPr/>
      <dgm:t>
        <a:bodyPr/>
        <a:lstStyle/>
        <a:p>
          <a:endParaRPr lang="es-CO"/>
        </a:p>
      </dgm:t>
    </dgm:pt>
    <dgm:pt modelId="{FB111C05-BEF3-4430-B19C-BCF44547A08E}">
      <dgm:prSet phldrT="[Texto]"/>
      <dgm:spPr>
        <a:solidFill>
          <a:srgbClr val="7030A0"/>
        </a:solidFill>
      </dgm:spPr>
      <dgm:t>
        <a:bodyPr/>
        <a:lstStyle/>
        <a:p>
          <a:r>
            <a:rPr lang="es-CO" dirty="0" smtClean="0"/>
            <a:t>Perú</a:t>
          </a:r>
          <a:endParaRPr lang="es-CO" dirty="0"/>
        </a:p>
      </dgm:t>
    </dgm:pt>
    <dgm:pt modelId="{B91C4788-89DF-413A-B1EE-97E7171BB847}" type="parTrans" cxnId="{50043503-AA73-44E0-9C4F-7A01A97E5472}">
      <dgm:prSet/>
      <dgm:spPr/>
      <dgm:t>
        <a:bodyPr/>
        <a:lstStyle/>
        <a:p>
          <a:endParaRPr lang="es-CO"/>
        </a:p>
      </dgm:t>
    </dgm:pt>
    <dgm:pt modelId="{AC824220-5941-4BE2-9DC1-5A3D9B5C427E}" type="sibTrans" cxnId="{50043503-AA73-44E0-9C4F-7A01A97E5472}">
      <dgm:prSet/>
      <dgm:spPr/>
      <dgm:t>
        <a:bodyPr/>
        <a:lstStyle/>
        <a:p>
          <a:endParaRPr lang="es-CO"/>
        </a:p>
      </dgm:t>
    </dgm:pt>
    <dgm:pt modelId="{3517715A-5210-4932-A849-FA4204F7C33C}">
      <dgm:prSet phldrT="[Texto]"/>
      <dgm:spPr/>
      <dgm:t>
        <a:bodyPr/>
        <a:lstStyle/>
        <a:p>
          <a:r>
            <a:rPr lang="es-CO" dirty="0" smtClean="0"/>
            <a:t>Consejo Nacional para el Desarrollo de la Micro y Pequeña Empresa –CODEMYPE</a:t>
          </a:r>
          <a:endParaRPr lang="es-CO" dirty="0"/>
        </a:p>
      </dgm:t>
    </dgm:pt>
    <dgm:pt modelId="{030FFBDB-BCED-4483-9441-F9C66E8C8819}" type="parTrans" cxnId="{65CA0719-6B8C-4DD6-A8FA-D41DCDA2C561}">
      <dgm:prSet/>
      <dgm:spPr/>
      <dgm:t>
        <a:bodyPr/>
        <a:lstStyle/>
        <a:p>
          <a:endParaRPr lang="es-CO"/>
        </a:p>
      </dgm:t>
    </dgm:pt>
    <dgm:pt modelId="{0B6741E5-C43F-4C8D-A27F-949E28FA175B}" type="sibTrans" cxnId="{65CA0719-6B8C-4DD6-A8FA-D41DCDA2C561}">
      <dgm:prSet/>
      <dgm:spPr/>
      <dgm:t>
        <a:bodyPr/>
        <a:lstStyle/>
        <a:p>
          <a:endParaRPr lang="es-CO"/>
        </a:p>
      </dgm:t>
    </dgm:pt>
    <dgm:pt modelId="{46210989-67CF-4E7D-8FD4-898C02AF3D6D}">
      <dgm:prSet phldrT="[Texto]"/>
      <dgm:spPr>
        <a:solidFill>
          <a:srgbClr val="0070C0"/>
        </a:solidFill>
      </dgm:spPr>
      <dgm:t>
        <a:bodyPr/>
        <a:lstStyle/>
        <a:p>
          <a:r>
            <a:rPr lang="es-CO" dirty="0" smtClean="0"/>
            <a:t>México</a:t>
          </a:r>
          <a:endParaRPr lang="es-CO" dirty="0"/>
        </a:p>
      </dgm:t>
    </dgm:pt>
    <dgm:pt modelId="{4C949B1F-5511-421B-B6C8-8E5F295CB9A8}" type="parTrans" cxnId="{DFCF1713-0F3A-4C7A-9041-D926D188278D}">
      <dgm:prSet/>
      <dgm:spPr/>
      <dgm:t>
        <a:bodyPr/>
        <a:lstStyle/>
        <a:p>
          <a:endParaRPr lang="es-CO"/>
        </a:p>
      </dgm:t>
    </dgm:pt>
    <dgm:pt modelId="{C0E16651-1987-4292-8839-C5781B1B96DB}" type="sibTrans" cxnId="{DFCF1713-0F3A-4C7A-9041-D926D188278D}">
      <dgm:prSet/>
      <dgm:spPr/>
      <dgm:t>
        <a:bodyPr/>
        <a:lstStyle/>
        <a:p>
          <a:endParaRPr lang="es-CO"/>
        </a:p>
      </dgm:t>
    </dgm:pt>
    <dgm:pt modelId="{A2716D5E-CF1A-4BA2-9D80-BBDE32B64D08}">
      <dgm:prSet phldrT="[Texto]"/>
      <dgm:spPr/>
      <dgm:t>
        <a:bodyPr/>
        <a:lstStyle/>
        <a:p>
          <a:r>
            <a:rPr lang="es-CO" dirty="0" smtClean="0"/>
            <a:t>Comisión Intersecretarial de Compras </a:t>
          </a:r>
          <a:r>
            <a:rPr lang="es-CO" smtClean="0"/>
            <a:t>y Obras de la Administración Pública Federal a la Micro, Pequeña y Mediana Empresa</a:t>
          </a:r>
          <a:endParaRPr lang="es-CO" dirty="0"/>
        </a:p>
      </dgm:t>
    </dgm:pt>
    <dgm:pt modelId="{1A3307EA-2C8F-4A90-9147-108845F519F3}" type="parTrans" cxnId="{D7B5AAE8-A48C-4666-A13F-1B6018AAD46E}">
      <dgm:prSet/>
      <dgm:spPr/>
      <dgm:t>
        <a:bodyPr/>
        <a:lstStyle/>
        <a:p>
          <a:endParaRPr lang="es-CO"/>
        </a:p>
      </dgm:t>
    </dgm:pt>
    <dgm:pt modelId="{E13CBEE6-3A23-404B-85B6-DB9B1082A153}" type="sibTrans" cxnId="{D7B5AAE8-A48C-4666-A13F-1B6018AAD46E}">
      <dgm:prSet/>
      <dgm:spPr/>
      <dgm:t>
        <a:bodyPr/>
        <a:lstStyle/>
        <a:p>
          <a:endParaRPr lang="es-CO"/>
        </a:p>
      </dgm:t>
    </dgm:pt>
    <dgm:pt modelId="{80C94EBE-010D-40BA-81C3-C875D51C222C}" type="pres">
      <dgm:prSet presAssocID="{9B36F7CC-2A0B-4FE2-A21E-F2F80E7E225E}" presName="Name0" presStyleCnt="0">
        <dgm:presLayoutVars>
          <dgm:chPref val="3"/>
          <dgm:dir/>
          <dgm:animLvl val="lvl"/>
          <dgm:resizeHandles/>
        </dgm:presLayoutVars>
      </dgm:prSet>
      <dgm:spPr/>
      <dgm:t>
        <a:bodyPr/>
        <a:lstStyle/>
        <a:p>
          <a:endParaRPr lang="es-MX"/>
        </a:p>
      </dgm:t>
    </dgm:pt>
    <dgm:pt modelId="{FE39B0A4-6B96-4505-8C91-403757A6C8FD}" type="pres">
      <dgm:prSet presAssocID="{FFF37712-FF10-4E98-96F6-9F301DAC5B8E}" presName="horFlow" presStyleCnt="0"/>
      <dgm:spPr/>
    </dgm:pt>
    <dgm:pt modelId="{44D80BCA-F864-4FD9-987F-5880185074FE}" type="pres">
      <dgm:prSet presAssocID="{FFF37712-FF10-4E98-96F6-9F301DAC5B8E}" presName="bigChev" presStyleLbl="node1" presStyleIdx="0" presStyleCnt="4"/>
      <dgm:spPr/>
      <dgm:t>
        <a:bodyPr/>
        <a:lstStyle/>
        <a:p>
          <a:endParaRPr lang="es-MX"/>
        </a:p>
      </dgm:t>
    </dgm:pt>
    <dgm:pt modelId="{873DE469-AFEA-44B8-A041-DC78D066976E}" type="pres">
      <dgm:prSet presAssocID="{207B6683-8ACD-4A05-B4A9-4CB7DA707DD7}" presName="parTrans" presStyleCnt="0"/>
      <dgm:spPr/>
    </dgm:pt>
    <dgm:pt modelId="{850DA8BE-C350-4064-A588-A4C2C5546BD5}" type="pres">
      <dgm:prSet presAssocID="{B0261201-8669-433C-ABEF-C682CCA52C0C}" presName="node" presStyleLbl="alignAccFollowNode1" presStyleIdx="0" presStyleCnt="4">
        <dgm:presLayoutVars>
          <dgm:bulletEnabled val="1"/>
        </dgm:presLayoutVars>
      </dgm:prSet>
      <dgm:spPr/>
      <dgm:t>
        <a:bodyPr/>
        <a:lstStyle/>
        <a:p>
          <a:endParaRPr lang="es-CO"/>
        </a:p>
      </dgm:t>
    </dgm:pt>
    <dgm:pt modelId="{67FDAD90-3803-465B-A593-076572622A78}" type="pres">
      <dgm:prSet presAssocID="{FFF37712-FF10-4E98-96F6-9F301DAC5B8E}" presName="vSp" presStyleCnt="0"/>
      <dgm:spPr/>
    </dgm:pt>
    <dgm:pt modelId="{A694F42A-9DC4-4B63-8F25-657BDB32F2B9}" type="pres">
      <dgm:prSet presAssocID="{F405FEC8-4365-48C8-8027-8F80FFB6B2C5}" presName="horFlow" presStyleCnt="0"/>
      <dgm:spPr/>
    </dgm:pt>
    <dgm:pt modelId="{C5BF92A8-B634-4D8B-87AE-8954F1317679}" type="pres">
      <dgm:prSet presAssocID="{F405FEC8-4365-48C8-8027-8F80FFB6B2C5}" presName="bigChev" presStyleLbl="node1" presStyleIdx="1" presStyleCnt="4"/>
      <dgm:spPr/>
      <dgm:t>
        <a:bodyPr/>
        <a:lstStyle/>
        <a:p>
          <a:endParaRPr lang="es-MX"/>
        </a:p>
      </dgm:t>
    </dgm:pt>
    <dgm:pt modelId="{0D49FFF7-28C7-4EEA-A477-B8BAA1BB4A1D}" type="pres">
      <dgm:prSet presAssocID="{08420E5E-7127-42B8-96FA-AB097AF4E3D3}" presName="parTrans" presStyleCnt="0"/>
      <dgm:spPr/>
    </dgm:pt>
    <dgm:pt modelId="{F2BAF159-9DFC-4DCA-BB7F-AA0E7211322B}" type="pres">
      <dgm:prSet presAssocID="{31811D19-E4C3-48F2-A0E1-BBA52F28641A}" presName="node" presStyleLbl="alignAccFollowNode1" presStyleIdx="1" presStyleCnt="4">
        <dgm:presLayoutVars>
          <dgm:bulletEnabled val="1"/>
        </dgm:presLayoutVars>
      </dgm:prSet>
      <dgm:spPr/>
      <dgm:t>
        <a:bodyPr/>
        <a:lstStyle/>
        <a:p>
          <a:endParaRPr lang="es-CO"/>
        </a:p>
      </dgm:t>
    </dgm:pt>
    <dgm:pt modelId="{F640AAED-C937-4471-92DA-EA3C02BDC5FA}" type="pres">
      <dgm:prSet presAssocID="{F405FEC8-4365-48C8-8027-8F80FFB6B2C5}" presName="vSp" presStyleCnt="0"/>
      <dgm:spPr/>
    </dgm:pt>
    <dgm:pt modelId="{E8146DA8-C7FB-4B52-8D86-F25884B9720C}" type="pres">
      <dgm:prSet presAssocID="{FB111C05-BEF3-4430-B19C-BCF44547A08E}" presName="horFlow" presStyleCnt="0"/>
      <dgm:spPr/>
    </dgm:pt>
    <dgm:pt modelId="{18EDF1CC-E20B-4A98-9D00-E6A7E3785805}" type="pres">
      <dgm:prSet presAssocID="{FB111C05-BEF3-4430-B19C-BCF44547A08E}" presName="bigChev" presStyleLbl="node1" presStyleIdx="2" presStyleCnt="4"/>
      <dgm:spPr/>
      <dgm:t>
        <a:bodyPr/>
        <a:lstStyle/>
        <a:p>
          <a:endParaRPr lang="es-CO"/>
        </a:p>
      </dgm:t>
    </dgm:pt>
    <dgm:pt modelId="{126040D0-1E27-4121-A06D-19BEC9C5DFA0}" type="pres">
      <dgm:prSet presAssocID="{030FFBDB-BCED-4483-9441-F9C66E8C8819}" presName="parTrans" presStyleCnt="0"/>
      <dgm:spPr/>
    </dgm:pt>
    <dgm:pt modelId="{ACEAD634-CA25-4553-AF55-18EBDEF8E0E3}" type="pres">
      <dgm:prSet presAssocID="{3517715A-5210-4932-A849-FA4204F7C33C}" presName="node" presStyleLbl="alignAccFollowNode1" presStyleIdx="2" presStyleCnt="4">
        <dgm:presLayoutVars>
          <dgm:bulletEnabled val="1"/>
        </dgm:presLayoutVars>
      </dgm:prSet>
      <dgm:spPr/>
      <dgm:t>
        <a:bodyPr/>
        <a:lstStyle/>
        <a:p>
          <a:endParaRPr lang="es-CO"/>
        </a:p>
      </dgm:t>
    </dgm:pt>
    <dgm:pt modelId="{DA2F5063-EF68-4373-B7D6-445A0985C782}" type="pres">
      <dgm:prSet presAssocID="{FB111C05-BEF3-4430-B19C-BCF44547A08E}" presName="vSp" presStyleCnt="0"/>
      <dgm:spPr/>
    </dgm:pt>
    <dgm:pt modelId="{EADA76C4-0410-4DAE-B8B9-8C6DA8472791}" type="pres">
      <dgm:prSet presAssocID="{46210989-67CF-4E7D-8FD4-898C02AF3D6D}" presName="horFlow" presStyleCnt="0"/>
      <dgm:spPr/>
    </dgm:pt>
    <dgm:pt modelId="{2DFFB26F-1058-4682-88D6-E9F9AC0C3F49}" type="pres">
      <dgm:prSet presAssocID="{46210989-67CF-4E7D-8FD4-898C02AF3D6D}" presName="bigChev" presStyleLbl="node1" presStyleIdx="3" presStyleCnt="4"/>
      <dgm:spPr/>
      <dgm:t>
        <a:bodyPr/>
        <a:lstStyle/>
        <a:p>
          <a:endParaRPr lang="es-MX"/>
        </a:p>
      </dgm:t>
    </dgm:pt>
    <dgm:pt modelId="{3035275B-6E45-46AD-8A4D-FDDE5A0F793B}" type="pres">
      <dgm:prSet presAssocID="{1A3307EA-2C8F-4A90-9147-108845F519F3}" presName="parTrans" presStyleCnt="0"/>
      <dgm:spPr/>
    </dgm:pt>
    <dgm:pt modelId="{869C2EDC-3562-45C6-B0F9-C953F80A07BD}" type="pres">
      <dgm:prSet presAssocID="{A2716D5E-CF1A-4BA2-9D80-BBDE32B64D08}" presName="node" presStyleLbl="alignAccFollowNode1" presStyleIdx="3" presStyleCnt="4">
        <dgm:presLayoutVars>
          <dgm:bulletEnabled val="1"/>
        </dgm:presLayoutVars>
      </dgm:prSet>
      <dgm:spPr/>
      <dgm:t>
        <a:bodyPr/>
        <a:lstStyle/>
        <a:p>
          <a:endParaRPr lang="es-CO"/>
        </a:p>
      </dgm:t>
    </dgm:pt>
  </dgm:ptLst>
  <dgm:cxnLst>
    <dgm:cxn modelId="{50043503-AA73-44E0-9C4F-7A01A97E5472}" srcId="{9B36F7CC-2A0B-4FE2-A21E-F2F80E7E225E}" destId="{FB111C05-BEF3-4430-B19C-BCF44547A08E}" srcOrd="2" destOrd="0" parTransId="{B91C4788-89DF-413A-B1EE-97E7171BB847}" sibTransId="{AC824220-5941-4BE2-9DC1-5A3D9B5C427E}"/>
    <dgm:cxn modelId="{DFCF1713-0F3A-4C7A-9041-D926D188278D}" srcId="{9B36F7CC-2A0B-4FE2-A21E-F2F80E7E225E}" destId="{46210989-67CF-4E7D-8FD4-898C02AF3D6D}" srcOrd="3" destOrd="0" parTransId="{4C949B1F-5511-421B-B6C8-8E5F295CB9A8}" sibTransId="{C0E16651-1987-4292-8839-C5781B1B96DB}"/>
    <dgm:cxn modelId="{5D0B1946-6536-4E95-8284-A2AF639238B2}" srcId="{9B36F7CC-2A0B-4FE2-A21E-F2F80E7E225E}" destId="{FFF37712-FF10-4E98-96F6-9F301DAC5B8E}" srcOrd="0" destOrd="0" parTransId="{1E137578-1627-4B4B-9EEF-52D3C8565108}" sibTransId="{BAAECA3B-8146-49FC-A4F0-E33A1D81F7E9}"/>
    <dgm:cxn modelId="{65CA0719-6B8C-4DD6-A8FA-D41DCDA2C561}" srcId="{FB111C05-BEF3-4430-B19C-BCF44547A08E}" destId="{3517715A-5210-4932-A849-FA4204F7C33C}" srcOrd="0" destOrd="0" parTransId="{030FFBDB-BCED-4483-9441-F9C66E8C8819}" sibTransId="{0B6741E5-C43F-4C8D-A27F-949E28FA175B}"/>
    <dgm:cxn modelId="{B7009D71-FBC7-48B3-ABD0-BE17700EE0BC}" type="presOf" srcId="{9B36F7CC-2A0B-4FE2-A21E-F2F80E7E225E}" destId="{80C94EBE-010D-40BA-81C3-C875D51C222C}" srcOrd="0" destOrd="0" presId="urn:microsoft.com/office/officeart/2005/8/layout/lProcess3"/>
    <dgm:cxn modelId="{D7B5AAE8-A48C-4666-A13F-1B6018AAD46E}" srcId="{46210989-67CF-4E7D-8FD4-898C02AF3D6D}" destId="{A2716D5E-CF1A-4BA2-9D80-BBDE32B64D08}" srcOrd="0" destOrd="0" parTransId="{1A3307EA-2C8F-4A90-9147-108845F519F3}" sibTransId="{E13CBEE6-3A23-404B-85B6-DB9B1082A153}"/>
    <dgm:cxn modelId="{FAD7A6F2-5371-48D7-8D3D-6D3018E7044A}" type="presOf" srcId="{B0261201-8669-433C-ABEF-C682CCA52C0C}" destId="{850DA8BE-C350-4064-A588-A4C2C5546BD5}" srcOrd="0" destOrd="0" presId="urn:microsoft.com/office/officeart/2005/8/layout/lProcess3"/>
    <dgm:cxn modelId="{8CE19F81-6302-4A51-8E4B-781000AD35DB}" type="presOf" srcId="{FFF37712-FF10-4E98-96F6-9F301DAC5B8E}" destId="{44D80BCA-F864-4FD9-987F-5880185074FE}" srcOrd="0" destOrd="0" presId="urn:microsoft.com/office/officeart/2005/8/layout/lProcess3"/>
    <dgm:cxn modelId="{957B0D91-0A80-464B-AB77-1BD1DA37086D}" srcId="{FFF37712-FF10-4E98-96F6-9F301DAC5B8E}" destId="{B0261201-8669-433C-ABEF-C682CCA52C0C}" srcOrd="0" destOrd="0" parTransId="{207B6683-8ACD-4A05-B4A9-4CB7DA707DD7}" sibTransId="{52650A60-B00F-4D8E-9536-14AACEAC5210}"/>
    <dgm:cxn modelId="{D1390063-F40E-4EE4-97C2-DE29203B2FF3}" type="presOf" srcId="{A2716D5E-CF1A-4BA2-9D80-BBDE32B64D08}" destId="{869C2EDC-3562-45C6-B0F9-C953F80A07BD}" srcOrd="0" destOrd="0" presId="urn:microsoft.com/office/officeart/2005/8/layout/lProcess3"/>
    <dgm:cxn modelId="{DB09D599-D1B1-428A-A0AB-2D73436978D0}" type="presOf" srcId="{F405FEC8-4365-48C8-8027-8F80FFB6B2C5}" destId="{C5BF92A8-B634-4D8B-87AE-8954F1317679}" srcOrd="0" destOrd="0" presId="urn:microsoft.com/office/officeart/2005/8/layout/lProcess3"/>
    <dgm:cxn modelId="{1BF88628-ABE8-4C11-8194-7FBBFCC84895}" srcId="{F405FEC8-4365-48C8-8027-8F80FFB6B2C5}" destId="{31811D19-E4C3-48F2-A0E1-BBA52F28641A}" srcOrd="0" destOrd="0" parTransId="{08420E5E-7127-42B8-96FA-AB097AF4E3D3}" sibTransId="{CEAC0611-58B8-4C29-9123-60CB061A4909}"/>
    <dgm:cxn modelId="{3F88AC7A-FE90-4C52-A09B-D63616E2C067}" type="presOf" srcId="{31811D19-E4C3-48F2-A0E1-BBA52F28641A}" destId="{F2BAF159-9DFC-4DCA-BB7F-AA0E7211322B}" srcOrd="0" destOrd="0" presId="urn:microsoft.com/office/officeart/2005/8/layout/lProcess3"/>
    <dgm:cxn modelId="{E36A30E9-7A81-49E5-8244-FF79513F1713}" type="presOf" srcId="{FB111C05-BEF3-4430-B19C-BCF44547A08E}" destId="{18EDF1CC-E20B-4A98-9D00-E6A7E3785805}" srcOrd="0" destOrd="0" presId="urn:microsoft.com/office/officeart/2005/8/layout/lProcess3"/>
    <dgm:cxn modelId="{7D70CB87-0370-4125-804B-FAD6A5437FAF}" type="presOf" srcId="{46210989-67CF-4E7D-8FD4-898C02AF3D6D}" destId="{2DFFB26F-1058-4682-88D6-E9F9AC0C3F49}" srcOrd="0" destOrd="0" presId="urn:microsoft.com/office/officeart/2005/8/layout/lProcess3"/>
    <dgm:cxn modelId="{19C5C05E-AD2B-4154-8397-3031CECB20D3}" type="presOf" srcId="{3517715A-5210-4932-A849-FA4204F7C33C}" destId="{ACEAD634-CA25-4553-AF55-18EBDEF8E0E3}" srcOrd="0" destOrd="0" presId="urn:microsoft.com/office/officeart/2005/8/layout/lProcess3"/>
    <dgm:cxn modelId="{145B8F4F-53ED-40C9-ADEE-6BF04FD55075}" srcId="{9B36F7CC-2A0B-4FE2-A21E-F2F80E7E225E}" destId="{F405FEC8-4365-48C8-8027-8F80FFB6B2C5}" srcOrd="1" destOrd="0" parTransId="{B4A2AD4A-3202-43A7-B8D6-06E0E3508F59}" sibTransId="{7922FD1E-7A3F-4C17-A940-B9182648F75B}"/>
    <dgm:cxn modelId="{13692AF2-4797-405B-9953-8B4212AF320B}" type="presParOf" srcId="{80C94EBE-010D-40BA-81C3-C875D51C222C}" destId="{FE39B0A4-6B96-4505-8C91-403757A6C8FD}" srcOrd="0" destOrd="0" presId="urn:microsoft.com/office/officeart/2005/8/layout/lProcess3"/>
    <dgm:cxn modelId="{29B81894-AE29-487A-A68F-60C03BAAC1CB}" type="presParOf" srcId="{FE39B0A4-6B96-4505-8C91-403757A6C8FD}" destId="{44D80BCA-F864-4FD9-987F-5880185074FE}" srcOrd="0" destOrd="0" presId="urn:microsoft.com/office/officeart/2005/8/layout/lProcess3"/>
    <dgm:cxn modelId="{9D6E769C-1839-4A28-8B2A-E104D45D882E}" type="presParOf" srcId="{FE39B0A4-6B96-4505-8C91-403757A6C8FD}" destId="{873DE469-AFEA-44B8-A041-DC78D066976E}" srcOrd="1" destOrd="0" presId="urn:microsoft.com/office/officeart/2005/8/layout/lProcess3"/>
    <dgm:cxn modelId="{00F88DBE-AAFA-41A0-8004-D0A2B7E4F22E}" type="presParOf" srcId="{FE39B0A4-6B96-4505-8C91-403757A6C8FD}" destId="{850DA8BE-C350-4064-A588-A4C2C5546BD5}" srcOrd="2" destOrd="0" presId="urn:microsoft.com/office/officeart/2005/8/layout/lProcess3"/>
    <dgm:cxn modelId="{C1CC9DE5-78DA-4786-B731-1F2074D70DDA}" type="presParOf" srcId="{80C94EBE-010D-40BA-81C3-C875D51C222C}" destId="{67FDAD90-3803-465B-A593-076572622A78}" srcOrd="1" destOrd="0" presId="urn:microsoft.com/office/officeart/2005/8/layout/lProcess3"/>
    <dgm:cxn modelId="{E6855596-6143-4B30-A546-BD0E3A1AC70A}" type="presParOf" srcId="{80C94EBE-010D-40BA-81C3-C875D51C222C}" destId="{A694F42A-9DC4-4B63-8F25-657BDB32F2B9}" srcOrd="2" destOrd="0" presId="urn:microsoft.com/office/officeart/2005/8/layout/lProcess3"/>
    <dgm:cxn modelId="{EE4EB02F-186F-439D-AF9D-1B51D240B221}" type="presParOf" srcId="{A694F42A-9DC4-4B63-8F25-657BDB32F2B9}" destId="{C5BF92A8-B634-4D8B-87AE-8954F1317679}" srcOrd="0" destOrd="0" presId="urn:microsoft.com/office/officeart/2005/8/layout/lProcess3"/>
    <dgm:cxn modelId="{ED8ACC53-8946-4E94-B601-5B4CC37B4826}" type="presParOf" srcId="{A694F42A-9DC4-4B63-8F25-657BDB32F2B9}" destId="{0D49FFF7-28C7-4EEA-A477-B8BAA1BB4A1D}" srcOrd="1" destOrd="0" presId="urn:microsoft.com/office/officeart/2005/8/layout/lProcess3"/>
    <dgm:cxn modelId="{02AE5500-14E5-47AE-A817-487212A5050D}" type="presParOf" srcId="{A694F42A-9DC4-4B63-8F25-657BDB32F2B9}" destId="{F2BAF159-9DFC-4DCA-BB7F-AA0E7211322B}" srcOrd="2" destOrd="0" presId="urn:microsoft.com/office/officeart/2005/8/layout/lProcess3"/>
    <dgm:cxn modelId="{36A01683-C8EF-4CEC-B8CA-4764B6A07B71}" type="presParOf" srcId="{80C94EBE-010D-40BA-81C3-C875D51C222C}" destId="{F640AAED-C937-4471-92DA-EA3C02BDC5FA}" srcOrd="3" destOrd="0" presId="urn:microsoft.com/office/officeart/2005/8/layout/lProcess3"/>
    <dgm:cxn modelId="{F3A287E3-6E4B-416C-93CC-52FA2621A829}" type="presParOf" srcId="{80C94EBE-010D-40BA-81C3-C875D51C222C}" destId="{E8146DA8-C7FB-4B52-8D86-F25884B9720C}" srcOrd="4" destOrd="0" presId="urn:microsoft.com/office/officeart/2005/8/layout/lProcess3"/>
    <dgm:cxn modelId="{7FA3F78A-A3A4-4D17-A987-651DBF365A63}" type="presParOf" srcId="{E8146DA8-C7FB-4B52-8D86-F25884B9720C}" destId="{18EDF1CC-E20B-4A98-9D00-E6A7E3785805}" srcOrd="0" destOrd="0" presId="urn:microsoft.com/office/officeart/2005/8/layout/lProcess3"/>
    <dgm:cxn modelId="{2C91ACAF-B30E-4033-8E06-DBCE59189468}" type="presParOf" srcId="{E8146DA8-C7FB-4B52-8D86-F25884B9720C}" destId="{126040D0-1E27-4121-A06D-19BEC9C5DFA0}" srcOrd="1" destOrd="0" presId="urn:microsoft.com/office/officeart/2005/8/layout/lProcess3"/>
    <dgm:cxn modelId="{93D4C0E8-A56F-4CED-9194-951A6F10C22F}" type="presParOf" srcId="{E8146DA8-C7FB-4B52-8D86-F25884B9720C}" destId="{ACEAD634-CA25-4553-AF55-18EBDEF8E0E3}" srcOrd="2" destOrd="0" presId="urn:microsoft.com/office/officeart/2005/8/layout/lProcess3"/>
    <dgm:cxn modelId="{B9C3F3F5-30C0-4D67-8F16-58D088F4C301}" type="presParOf" srcId="{80C94EBE-010D-40BA-81C3-C875D51C222C}" destId="{DA2F5063-EF68-4373-B7D6-445A0985C782}" srcOrd="5" destOrd="0" presId="urn:microsoft.com/office/officeart/2005/8/layout/lProcess3"/>
    <dgm:cxn modelId="{63ABEC22-0DA2-463A-9C76-A8A5189E321E}" type="presParOf" srcId="{80C94EBE-010D-40BA-81C3-C875D51C222C}" destId="{EADA76C4-0410-4DAE-B8B9-8C6DA8472791}" srcOrd="6" destOrd="0" presId="urn:microsoft.com/office/officeart/2005/8/layout/lProcess3"/>
    <dgm:cxn modelId="{28D8E4A9-E055-4F66-994D-E2AC50D858B9}" type="presParOf" srcId="{EADA76C4-0410-4DAE-B8B9-8C6DA8472791}" destId="{2DFFB26F-1058-4682-88D6-E9F9AC0C3F49}" srcOrd="0" destOrd="0" presId="urn:microsoft.com/office/officeart/2005/8/layout/lProcess3"/>
    <dgm:cxn modelId="{B0AF2D35-D9B4-49C0-8E6D-0970C5C30A49}" type="presParOf" srcId="{EADA76C4-0410-4DAE-B8B9-8C6DA8472791}" destId="{3035275B-6E45-46AD-8A4D-FDDE5A0F793B}" srcOrd="1" destOrd="0" presId="urn:microsoft.com/office/officeart/2005/8/layout/lProcess3"/>
    <dgm:cxn modelId="{67596952-ED54-4A5D-B039-CB5789CDDE7C}" type="presParOf" srcId="{EADA76C4-0410-4DAE-B8B9-8C6DA8472791}" destId="{869C2EDC-3562-45C6-B0F9-C953F80A07BD}"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79C260B-F7BD-408B-9414-27A502DB46D7}"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CO"/>
        </a:p>
      </dgm:t>
    </dgm:pt>
    <dgm:pt modelId="{E2F632B6-A0E2-48AD-A3D6-EE1FBD99A99A}">
      <dgm:prSet phldrT="[Texto]"/>
      <dgm:spPr>
        <a:solidFill>
          <a:srgbClr val="0070C0">
            <a:alpha val="50000"/>
          </a:srgbClr>
        </a:solidFill>
      </dgm:spPr>
      <dgm:t>
        <a:bodyPr/>
        <a:lstStyle/>
        <a:p>
          <a:r>
            <a:rPr lang="es-CO" dirty="0" smtClean="0"/>
            <a:t>SBA</a:t>
          </a:r>
          <a:endParaRPr lang="es-CO" dirty="0"/>
        </a:p>
      </dgm:t>
    </dgm:pt>
    <dgm:pt modelId="{12D99EF6-4943-4716-B3C8-0486E62585CA}" type="parTrans" cxnId="{6B85E5AD-2B7B-4322-BB7E-1341547603B6}">
      <dgm:prSet/>
      <dgm:spPr/>
      <dgm:t>
        <a:bodyPr/>
        <a:lstStyle/>
        <a:p>
          <a:endParaRPr lang="es-CO"/>
        </a:p>
      </dgm:t>
    </dgm:pt>
    <dgm:pt modelId="{B60D87CC-1E6A-4210-AD70-84D5AB36746B}" type="sibTrans" cxnId="{6B85E5AD-2B7B-4322-BB7E-1341547603B6}">
      <dgm:prSet/>
      <dgm:spPr/>
      <dgm:t>
        <a:bodyPr/>
        <a:lstStyle/>
        <a:p>
          <a:endParaRPr lang="es-CO"/>
        </a:p>
      </dgm:t>
    </dgm:pt>
    <dgm:pt modelId="{77DD2E8F-6EBE-40D2-889C-845E835E165D}">
      <dgm:prSet phldrT="[Texto]"/>
      <dgm:spPr>
        <a:solidFill>
          <a:schemeClr val="accent6">
            <a:lumMod val="75000"/>
            <a:alpha val="50000"/>
          </a:schemeClr>
        </a:solidFill>
      </dgm:spPr>
      <dgm:t>
        <a:bodyPr/>
        <a:lstStyle/>
        <a:p>
          <a:r>
            <a:rPr lang="es-CO" dirty="0" smtClean="0"/>
            <a:t>Asistencia financiera </a:t>
          </a:r>
          <a:endParaRPr lang="es-CO" dirty="0"/>
        </a:p>
      </dgm:t>
    </dgm:pt>
    <dgm:pt modelId="{06D3D788-3086-4AB3-8D0B-14ABE57B8EAE}" type="parTrans" cxnId="{760B041A-965A-4C87-BEA0-C28499D66EE9}">
      <dgm:prSet/>
      <dgm:spPr/>
      <dgm:t>
        <a:bodyPr/>
        <a:lstStyle/>
        <a:p>
          <a:endParaRPr lang="es-CO"/>
        </a:p>
      </dgm:t>
    </dgm:pt>
    <dgm:pt modelId="{3DFA937D-49B9-45DA-AE7D-E983DB865BF2}" type="sibTrans" cxnId="{760B041A-965A-4C87-BEA0-C28499D66EE9}">
      <dgm:prSet/>
      <dgm:spPr/>
      <dgm:t>
        <a:bodyPr/>
        <a:lstStyle/>
        <a:p>
          <a:endParaRPr lang="es-CO"/>
        </a:p>
      </dgm:t>
    </dgm:pt>
    <dgm:pt modelId="{4EE90561-10E8-4472-971E-B085FD0FD915}">
      <dgm:prSet phldrT="[Texto]"/>
      <dgm:spPr>
        <a:solidFill>
          <a:srgbClr val="7030A0">
            <a:alpha val="50000"/>
          </a:srgbClr>
        </a:solidFill>
      </dgm:spPr>
      <dgm:t>
        <a:bodyPr/>
        <a:lstStyle/>
        <a:p>
          <a:r>
            <a:rPr lang="es-CO" dirty="0" smtClean="0"/>
            <a:t>Promoción</a:t>
          </a:r>
          <a:endParaRPr lang="es-CO" dirty="0"/>
        </a:p>
      </dgm:t>
    </dgm:pt>
    <dgm:pt modelId="{05DDCACB-A7C3-41D9-A0F2-C441130DD760}" type="parTrans" cxnId="{EA11E2C7-CBA2-4831-8D88-38369ABC9EF4}">
      <dgm:prSet/>
      <dgm:spPr/>
      <dgm:t>
        <a:bodyPr/>
        <a:lstStyle/>
        <a:p>
          <a:endParaRPr lang="es-CO"/>
        </a:p>
      </dgm:t>
    </dgm:pt>
    <dgm:pt modelId="{3FE58EF4-90EC-4D62-9DE2-65F7B65DB231}" type="sibTrans" cxnId="{EA11E2C7-CBA2-4831-8D88-38369ABC9EF4}">
      <dgm:prSet/>
      <dgm:spPr/>
      <dgm:t>
        <a:bodyPr/>
        <a:lstStyle/>
        <a:p>
          <a:endParaRPr lang="es-CO"/>
        </a:p>
      </dgm:t>
    </dgm:pt>
    <dgm:pt modelId="{EF1D3673-0272-4645-ADB7-8A0E0F7150C2}">
      <dgm:prSet phldrT="[Texto]"/>
      <dgm:spPr>
        <a:solidFill>
          <a:srgbClr val="00B050">
            <a:alpha val="50000"/>
          </a:srgbClr>
        </a:solidFill>
      </dgm:spPr>
      <dgm:t>
        <a:bodyPr/>
        <a:lstStyle/>
        <a:p>
          <a:r>
            <a:rPr lang="es-CO" dirty="0" smtClean="0"/>
            <a:t>Administración</a:t>
          </a:r>
          <a:endParaRPr lang="es-CO" dirty="0"/>
        </a:p>
      </dgm:t>
    </dgm:pt>
    <dgm:pt modelId="{D916BC5F-E8BE-479B-92C4-2AEFD59DF312}" type="parTrans" cxnId="{42953244-E58A-43DB-9CCC-220CFB72A655}">
      <dgm:prSet/>
      <dgm:spPr/>
      <dgm:t>
        <a:bodyPr/>
        <a:lstStyle/>
        <a:p>
          <a:endParaRPr lang="es-CO"/>
        </a:p>
      </dgm:t>
    </dgm:pt>
    <dgm:pt modelId="{0281AB05-B4F5-4E6C-BAA1-18A868865C59}" type="sibTrans" cxnId="{42953244-E58A-43DB-9CCC-220CFB72A655}">
      <dgm:prSet/>
      <dgm:spPr/>
      <dgm:t>
        <a:bodyPr/>
        <a:lstStyle/>
        <a:p>
          <a:endParaRPr lang="es-CO"/>
        </a:p>
      </dgm:t>
    </dgm:pt>
    <dgm:pt modelId="{03CF1FB0-C3F8-4F63-9F6E-2584E9FF6312}">
      <dgm:prSet phldrT="[Texto]"/>
      <dgm:spPr>
        <a:solidFill>
          <a:srgbClr val="FF0000">
            <a:alpha val="50000"/>
          </a:srgbClr>
        </a:solidFill>
      </dgm:spPr>
      <dgm:t>
        <a:bodyPr/>
        <a:lstStyle/>
        <a:p>
          <a:r>
            <a:rPr lang="es-CO" dirty="0" smtClean="0"/>
            <a:t>Apoyo para licitaciones</a:t>
          </a:r>
          <a:endParaRPr lang="es-CO" dirty="0"/>
        </a:p>
      </dgm:t>
    </dgm:pt>
    <dgm:pt modelId="{500729D5-C514-4E31-B949-064756C34435}" type="parTrans" cxnId="{91F77DD9-73A7-41AB-B57B-059B6EEFEAFC}">
      <dgm:prSet/>
      <dgm:spPr/>
      <dgm:t>
        <a:bodyPr/>
        <a:lstStyle/>
        <a:p>
          <a:endParaRPr lang="es-CO"/>
        </a:p>
      </dgm:t>
    </dgm:pt>
    <dgm:pt modelId="{A4DA6967-4265-418E-AFC4-68DC6A199768}" type="sibTrans" cxnId="{91F77DD9-73A7-41AB-B57B-059B6EEFEAFC}">
      <dgm:prSet/>
      <dgm:spPr/>
      <dgm:t>
        <a:bodyPr/>
        <a:lstStyle/>
        <a:p>
          <a:endParaRPr lang="es-CO"/>
        </a:p>
      </dgm:t>
    </dgm:pt>
    <dgm:pt modelId="{6296EBCB-1E84-4249-8698-8A35CF7C2068}" type="pres">
      <dgm:prSet presAssocID="{B79C260B-F7BD-408B-9414-27A502DB46D7}" presName="composite" presStyleCnt="0">
        <dgm:presLayoutVars>
          <dgm:chMax val="1"/>
          <dgm:dir/>
          <dgm:resizeHandles val="exact"/>
        </dgm:presLayoutVars>
      </dgm:prSet>
      <dgm:spPr/>
      <dgm:t>
        <a:bodyPr/>
        <a:lstStyle/>
        <a:p>
          <a:endParaRPr lang="es-MX"/>
        </a:p>
      </dgm:t>
    </dgm:pt>
    <dgm:pt modelId="{62AD583F-2252-4AA5-B381-97AB531CA59F}" type="pres">
      <dgm:prSet presAssocID="{B79C260B-F7BD-408B-9414-27A502DB46D7}" presName="radial" presStyleCnt="0">
        <dgm:presLayoutVars>
          <dgm:animLvl val="ctr"/>
        </dgm:presLayoutVars>
      </dgm:prSet>
      <dgm:spPr/>
    </dgm:pt>
    <dgm:pt modelId="{48F847BC-22FE-4E89-A3F7-26ADEF6D6A11}" type="pres">
      <dgm:prSet presAssocID="{E2F632B6-A0E2-48AD-A3D6-EE1FBD99A99A}" presName="centerShape" presStyleLbl="vennNode1" presStyleIdx="0" presStyleCnt="5"/>
      <dgm:spPr/>
      <dgm:t>
        <a:bodyPr/>
        <a:lstStyle/>
        <a:p>
          <a:endParaRPr lang="es-MX"/>
        </a:p>
      </dgm:t>
    </dgm:pt>
    <dgm:pt modelId="{EF0623EF-1952-479E-ADD3-DF7AA8A7E3DE}" type="pres">
      <dgm:prSet presAssocID="{77DD2E8F-6EBE-40D2-889C-845E835E165D}" presName="node" presStyleLbl="vennNode1" presStyleIdx="1" presStyleCnt="5">
        <dgm:presLayoutVars>
          <dgm:bulletEnabled val="1"/>
        </dgm:presLayoutVars>
      </dgm:prSet>
      <dgm:spPr/>
      <dgm:t>
        <a:bodyPr/>
        <a:lstStyle/>
        <a:p>
          <a:endParaRPr lang="es-CO"/>
        </a:p>
      </dgm:t>
    </dgm:pt>
    <dgm:pt modelId="{BCA5004C-8261-4799-AEFA-1A7382D8FF1A}" type="pres">
      <dgm:prSet presAssocID="{4EE90561-10E8-4472-971E-B085FD0FD915}" presName="node" presStyleLbl="vennNode1" presStyleIdx="2" presStyleCnt="5">
        <dgm:presLayoutVars>
          <dgm:bulletEnabled val="1"/>
        </dgm:presLayoutVars>
      </dgm:prSet>
      <dgm:spPr/>
      <dgm:t>
        <a:bodyPr/>
        <a:lstStyle/>
        <a:p>
          <a:endParaRPr lang="es-CO"/>
        </a:p>
      </dgm:t>
    </dgm:pt>
    <dgm:pt modelId="{A1AC224C-4CA1-4DBA-A663-CD1E946E8909}" type="pres">
      <dgm:prSet presAssocID="{EF1D3673-0272-4645-ADB7-8A0E0F7150C2}" presName="node" presStyleLbl="vennNode1" presStyleIdx="3" presStyleCnt="5">
        <dgm:presLayoutVars>
          <dgm:bulletEnabled val="1"/>
        </dgm:presLayoutVars>
      </dgm:prSet>
      <dgm:spPr/>
      <dgm:t>
        <a:bodyPr/>
        <a:lstStyle/>
        <a:p>
          <a:endParaRPr lang="es-MX"/>
        </a:p>
      </dgm:t>
    </dgm:pt>
    <dgm:pt modelId="{D74247D5-4434-405C-B02A-58A4D0DF5008}" type="pres">
      <dgm:prSet presAssocID="{03CF1FB0-C3F8-4F63-9F6E-2584E9FF6312}" presName="node" presStyleLbl="vennNode1" presStyleIdx="4" presStyleCnt="5">
        <dgm:presLayoutVars>
          <dgm:bulletEnabled val="1"/>
        </dgm:presLayoutVars>
      </dgm:prSet>
      <dgm:spPr/>
      <dgm:t>
        <a:bodyPr/>
        <a:lstStyle/>
        <a:p>
          <a:endParaRPr lang="es-MX"/>
        </a:p>
      </dgm:t>
    </dgm:pt>
  </dgm:ptLst>
  <dgm:cxnLst>
    <dgm:cxn modelId="{760B041A-965A-4C87-BEA0-C28499D66EE9}" srcId="{E2F632B6-A0E2-48AD-A3D6-EE1FBD99A99A}" destId="{77DD2E8F-6EBE-40D2-889C-845E835E165D}" srcOrd="0" destOrd="0" parTransId="{06D3D788-3086-4AB3-8D0B-14ABE57B8EAE}" sibTransId="{3DFA937D-49B9-45DA-AE7D-E983DB865BF2}"/>
    <dgm:cxn modelId="{3CC42BCF-70D0-429A-8C25-4573235B4185}" type="presOf" srcId="{4EE90561-10E8-4472-971E-B085FD0FD915}" destId="{BCA5004C-8261-4799-AEFA-1A7382D8FF1A}" srcOrd="0" destOrd="0" presId="urn:microsoft.com/office/officeart/2005/8/layout/radial3"/>
    <dgm:cxn modelId="{6B6F96BB-1984-4263-8A14-5E01AE1D2E8F}" type="presOf" srcId="{E2F632B6-A0E2-48AD-A3D6-EE1FBD99A99A}" destId="{48F847BC-22FE-4E89-A3F7-26ADEF6D6A11}" srcOrd="0" destOrd="0" presId="urn:microsoft.com/office/officeart/2005/8/layout/radial3"/>
    <dgm:cxn modelId="{DE40712B-6632-4A42-B976-EE8663D6667C}" type="presOf" srcId="{EF1D3673-0272-4645-ADB7-8A0E0F7150C2}" destId="{A1AC224C-4CA1-4DBA-A663-CD1E946E8909}" srcOrd="0" destOrd="0" presId="urn:microsoft.com/office/officeart/2005/8/layout/radial3"/>
    <dgm:cxn modelId="{6D99E316-64F8-453B-B133-3EAF3F9DEC48}" type="presOf" srcId="{B79C260B-F7BD-408B-9414-27A502DB46D7}" destId="{6296EBCB-1E84-4249-8698-8A35CF7C2068}" srcOrd="0" destOrd="0" presId="urn:microsoft.com/office/officeart/2005/8/layout/radial3"/>
    <dgm:cxn modelId="{42953244-E58A-43DB-9CCC-220CFB72A655}" srcId="{E2F632B6-A0E2-48AD-A3D6-EE1FBD99A99A}" destId="{EF1D3673-0272-4645-ADB7-8A0E0F7150C2}" srcOrd="2" destOrd="0" parTransId="{D916BC5F-E8BE-479B-92C4-2AEFD59DF312}" sibTransId="{0281AB05-B4F5-4E6C-BAA1-18A868865C59}"/>
    <dgm:cxn modelId="{91F77DD9-73A7-41AB-B57B-059B6EEFEAFC}" srcId="{E2F632B6-A0E2-48AD-A3D6-EE1FBD99A99A}" destId="{03CF1FB0-C3F8-4F63-9F6E-2584E9FF6312}" srcOrd="3" destOrd="0" parTransId="{500729D5-C514-4E31-B949-064756C34435}" sibTransId="{A4DA6967-4265-418E-AFC4-68DC6A199768}"/>
    <dgm:cxn modelId="{EEA9F60E-F368-43A4-92C2-B17C2169C326}" type="presOf" srcId="{03CF1FB0-C3F8-4F63-9F6E-2584E9FF6312}" destId="{D74247D5-4434-405C-B02A-58A4D0DF5008}" srcOrd="0" destOrd="0" presId="urn:microsoft.com/office/officeart/2005/8/layout/radial3"/>
    <dgm:cxn modelId="{6B85E5AD-2B7B-4322-BB7E-1341547603B6}" srcId="{B79C260B-F7BD-408B-9414-27A502DB46D7}" destId="{E2F632B6-A0E2-48AD-A3D6-EE1FBD99A99A}" srcOrd="0" destOrd="0" parTransId="{12D99EF6-4943-4716-B3C8-0486E62585CA}" sibTransId="{B60D87CC-1E6A-4210-AD70-84D5AB36746B}"/>
    <dgm:cxn modelId="{EA11E2C7-CBA2-4831-8D88-38369ABC9EF4}" srcId="{E2F632B6-A0E2-48AD-A3D6-EE1FBD99A99A}" destId="{4EE90561-10E8-4472-971E-B085FD0FD915}" srcOrd="1" destOrd="0" parTransId="{05DDCACB-A7C3-41D9-A0F2-C441130DD760}" sibTransId="{3FE58EF4-90EC-4D62-9DE2-65F7B65DB231}"/>
    <dgm:cxn modelId="{A58D5C81-3988-425F-BC9A-5A785027317D}" type="presOf" srcId="{77DD2E8F-6EBE-40D2-889C-845E835E165D}" destId="{EF0623EF-1952-479E-ADD3-DF7AA8A7E3DE}" srcOrd="0" destOrd="0" presId="urn:microsoft.com/office/officeart/2005/8/layout/radial3"/>
    <dgm:cxn modelId="{67BC3130-5817-434F-8145-0F0F11D45FF1}" type="presParOf" srcId="{6296EBCB-1E84-4249-8698-8A35CF7C2068}" destId="{62AD583F-2252-4AA5-B381-97AB531CA59F}" srcOrd="0" destOrd="0" presId="urn:microsoft.com/office/officeart/2005/8/layout/radial3"/>
    <dgm:cxn modelId="{BA1BBB26-1B12-4278-88AF-9F991EBD5C47}" type="presParOf" srcId="{62AD583F-2252-4AA5-B381-97AB531CA59F}" destId="{48F847BC-22FE-4E89-A3F7-26ADEF6D6A11}" srcOrd="0" destOrd="0" presId="urn:microsoft.com/office/officeart/2005/8/layout/radial3"/>
    <dgm:cxn modelId="{6084966C-D1E3-4A09-B3AB-2FCDBBC9EEB0}" type="presParOf" srcId="{62AD583F-2252-4AA5-B381-97AB531CA59F}" destId="{EF0623EF-1952-479E-ADD3-DF7AA8A7E3DE}" srcOrd="1" destOrd="0" presId="urn:microsoft.com/office/officeart/2005/8/layout/radial3"/>
    <dgm:cxn modelId="{BFE18E0E-25C5-40AC-8CD2-14EEE6297646}" type="presParOf" srcId="{62AD583F-2252-4AA5-B381-97AB531CA59F}" destId="{BCA5004C-8261-4799-AEFA-1A7382D8FF1A}" srcOrd="2" destOrd="0" presId="urn:microsoft.com/office/officeart/2005/8/layout/radial3"/>
    <dgm:cxn modelId="{1349151D-8568-4E2B-B5F6-6C2BB4528ED5}" type="presParOf" srcId="{62AD583F-2252-4AA5-B381-97AB531CA59F}" destId="{A1AC224C-4CA1-4DBA-A663-CD1E946E8909}" srcOrd="3" destOrd="0" presId="urn:microsoft.com/office/officeart/2005/8/layout/radial3"/>
    <dgm:cxn modelId="{9C8BE9A2-1229-44B9-8297-468C5BE59698}" type="presParOf" srcId="{62AD583F-2252-4AA5-B381-97AB531CA59F}" destId="{D74247D5-4434-405C-B02A-58A4D0DF5008}"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5D1BC40-F841-4201-A6AD-1AA2EF85FFAB}"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CO"/>
        </a:p>
      </dgm:t>
    </dgm:pt>
    <dgm:pt modelId="{386E4CB9-A0D5-4262-814E-900B26ED2660}">
      <dgm:prSet phldrT="[Texto]"/>
      <dgm:spPr>
        <a:solidFill>
          <a:srgbClr val="002060"/>
        </a:solidFill>
      </dgm:spPr>
      <dgm:t>
        <a:bodyPr/>
        <a:lstStyle/>
        <a:p>
          <a:r>
            <a:rPr lang="es-CO" dirty="0" smtClean="0"/>
            <a:t>Desde su creación en 1996, se ha encargado de apoyar y promover las </a:t>
          </a:r>
          <a:r>
            <a:rPr lang="es-CO" dirty="0" err="1" smtClean="0"/>
            <a:t>Mipymes</a:t>
          </a:r>
          <a:r>
            <a:rPr lang="es-CO" dirty="0" smtClean="0"/>
            <a:t> en innovación</a:t>
          </a:r>
          <a:endParaRPr lang="es-CO" dirty="0"/>
        </a:p>
      </dgm:t>
    </dgm:pt>
    <dgm:pt modelId="{FA2AD413-0927-4B94-9CE2-3FE65AA479FB}" type="parTrans" cxnId="{3E5607E5-9302-4B83-8615-5B5B4C52D263}">
      <dgm:prSet/>
      <dgm:spPr/>
      <dgm:t>
        <a:bodyPr/>
        <a:lstStyle/>
        <a:p>
          <a:endParaRPr lang="es-CO"/>
        </a:p>
      </dgm:t>
    </dgm:pt>
    <dgm:pt modelId="{243B2C64-ADFA-440B-9CD3-8F6A53154616}" type="sibTrans" cxnId="{3E5607E5-9302-4B83-8615-5B5B4C52D263}">
      <dgm:prSet/>
      <dgm:spPr/>
      <dgm:t>
        <a:bodyPr/>
        <a:lstStyle/>
        <a:p>
          <a:endParaRPr lang="es-CO"/>
        </a:p>
      </dgm:t>
    </dgm:pt>
    <dgm:pt modelId="{09C776F9-C4E7-401C-85F3-A582EACE5CBF}">
      <dgm:prSet phldrT="[Texto]"/>
      <dgm:spPr>
        <a:solidFill>
          <a:srgbClr val="7030A0"/>
        </a:solidFill>
      </dgm:spPr>
      <dgm:t>
        <a:bodyPr/>
        <a:lstStyle/>
        <a:p>
          <a:r>
            <a:rPr lang="es-CO" dirty="0" smtClean="0"/>
            <a:t>El nuevo objetivo es la promoción global de las </a:t>
          </a:r>
          <a:r>
            <a:rPr lang="es-CO" dirty="0" err="1" smtClean="0"/>
            <a:t>Mipymes</a:t>
          </a:r>
          <a:r>
            <a:rPr lang="es-CO" dirty="0" smtClean="0"/>
            <a:t> como pilar de la economía, así como maximizar su eficiencia y la creación de nuevas oportunidades de trabajo</a:t>
          </a:r>
        </a:p>
      </dgm:t>
    </dgm:pt>
    <dgm:pt modelId="{35D162BF-9F5C-4D05-BB99-276C5EE02F25}" type="parTrans" cxnId="{64F176B0-FA75-48CF-80BC-96AF214491F3}">
      <dgm:prSet/>
      <dgm:spPr/>
      <dgm:t>
        <a:bodyPr/>
        <a:lstStyle/>
        <a:p>
          <a:endParaRPr lang="es-CO"/>
        </a:p>
      </dgm:t>
    </dgm:pt>
    <dgm:pt modelId="{319AEFF6-00E6-454D-AFD5-70928E7CC6B3}" type="sibTrans" cxnId="{64F176B0-FA75-48CF-80BC-96AF214491F3}">
      <dgm:prSet/>
      <dgm:spPr/>
      <dgm:t>
        <a:bodyPr/>
        <a:lstStyle/>
        <a:p>
          <a:endParaRPr lang="es-CO"/>
        </a:p>
      </dgm:t>
    </dgm:pt>
    <dgm:pt modelId="{E9A415CC-A32C-409F-85B2-2F2405F8CE52}" type="pres">
      <dgm:prSet presAssocID="{F5D1BC40-F841-4201-A6AD-1AA2EF85FFAB}" presName="diagram" presStyleCnt="0">
        <dgm:presLayoutVars>
          <dgm:dir/>
          <dgm:resizeHandles val="exact"/>
        </dgm:presLayoutVars>
      </dgm:prSet>
      <dgm:spPr/>
      <dgm:t>
        <a:bodyPr/>
        <a:lstStyle/>
        <a:p>
          <a:endParaRPr lang="es-MX"/>
        </a:p>
      </dgm:t>
    </dgm:pt>
    <dgm:pt modelId="{D5D9894C-D6B0-418A-98EF-D5DBAEF505E6}" type="pres">
      <dgm:prSet presAssocID="{386E4CB9-A0D5-4262-814E-900B26ED2660}" presName="arrow" presStyleLbl="node1" presStyleIdx="0" presStyleCnt="2">
        <dgm:presLayoutVars>
          <dgm:bulletEnabled val="1"/>
        </dgm:presLayoutVars>
      </dgm:prSet>
      <dgm:spPr/>
      <dgm:t>
        <a:bodyPr/>
        <a:lstStyle/>
        <a:p>
          <a:endParaRPr lang="es-CO"/>
        </a:p>
      </dgm:t>
    </dgm:pt>
    <dgm:pt modelId="{7FA9DA50-655F-4418-9D73-DB2736ACB028}" type="pres">
      <dgm:prSet presAssocID="{09C776F9-C4E7-401C-85F3-A582EACE5CBF}" presName="arrow" presStyleLbl="node1" presStyleIdx="1" presStyleCnt="2">
        <dgm:presLayoutVars>
          <dgm:bulletEnabled val="1"/>
        </dgm:presLayoutVars>
      </dgm:prSet>
      <dgm:spPr/>
      <dgm:t>
        <a:bodyPr/>
        <a:lstStyle/>
        <a:p>
          <a:endParaRPr lang="es-CO"/>
        </a:p>
      </dgm:t>
    </dgm:pt>
  </dgm:ptLst>
  <dgm:cxnLst>
    <dgm:cxn modelId="{299771C7-56B5-4963-9F8C-B128680A279C}" type="presOf" srcId="{09C776F9-C4E7-401C-85F3-A582EACE5CBF}" destId="{7FA9DA50-655F-4418-9D73-DB2736ACB028}" srcOrd="0" destOrd="0" presId="urn:microsoft.com/office/officeart/2005/8/layout/arrow5"/>
    <dgm:cxn modelId="{5261AEA9-A3D0-46AD-9FFE-264108F229E8}" type="presOf" srcId="{F5D1BC40-F841-4201-A6AD-1AA2EF85FFAB}" destId="{E9A415CC-A32C-409F-85B2-2F2405F8CE52}" srcOrd="0" destOrd="0" presId="urn:microsoft.com/office/officeart/2005/8/layout/arrow5"/>
    <dgm:cxn modelId="{3E5607E5-9302-4B83-8615-5B5B4C52D263}" srcId="{F5D1BC40-F841-4201-A6AD-1AA2EF85FFAB}" destId="{386E4CB9-A0D5-4262-814E-900B26ED2660}" srcOrd="0" destOrd="0" parTransId="{FA2AD413-0927-4B94-9CE2-3FE65AA479FB}" sibTransId="{243B2C64-ADFA-440B-9CD3-8F6A53154616}"/>
    <dgm:cxn modelId="{475BC177-182D-4FE1-88C7-2CC14921884E}" type="presOf" srcId="{386E4CB9-A0D5-4262-814E-900B26ED2660}" destId="{D5D9894C-D6B0-418A-98EF-D5DBAEF505E6}" srcOrd="0" destOrd="0" presId="urn:microsoft.com/office/officeart/2005/8/layout/arrow5"/>
    <dgm:cxn modelId="{64F176B0-FA75-48CF-80BC-96AF214491F3}" srcId="{F5D1BC40-F841-4201-A6AD-1AA2EF85FFAB}" destId="{09C776F9-C4E7-401C-85F3-A582EACE5CBF}" srcOrd="1" destOrd="0" parTransId="{35D162BF-9F5C-4D05-BB99-276C5EE02F25}" sibTransId="{319AEFF6-00E6-454D-AFD5-70928E7CC6B3}"/>
    <dgm:cxn modelId="{8D4E5B5B-0552-4F5C-ABAB-0BDCE0458AD5}" type="presParOf" srcId="{E9A415CC-A32C-409F-85B2-2F2405F8CE52}" destId="{D5D9894C-D6B0-418A-98EF-D5DBAEF505E6}" srcOrd="0" destOrd="0" presId="urn:microsoft.com/office/officeart/2005/8/layout/arrow5"/>
    <dgm:cxn modelId="{30CCB9C0-742E-4DFA-B937-9E1160AD35BD}" type="presParOf" srcId="{E9A415CC-A32C-409F-85B2-2F2405F8CE52}" destId="{7FA9DA50-655F-4418-9D73-DB2736ACB02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19C52E2-BED4-4D81-8840-71E5B685BAD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CO"/>
        </a:p>
      </dgm:t>
    </dgm:pt>
    <dgm:pt modelId="{7919D761-2E3D-455A-89CE-5187B97B5D02}">
      <dgm:prSet phldrT="[Texto]"/>
      <dgm:spPr>
        <a:solidFill>
          <a:srgbClr val="FFC000"/>
        </a:solidFill>
      </dgm:spPr>
      <dgm:t>
        <a:bodyPr/>
        <a:lstStyle/>
        <a:p>
          <a:r>
            <a:rPr lang="es-CO" dirty="0" smtClean="0"/>
            <a:t>Funciones CODEMYPE</a:t>
          </a:r>
          <a:endParaRPr lang="es-CO" dirty="0"/>
        </a:p>
      </dgm:t>
    </dgm:pt>
    <dgm:pt modelId="{53AB42A9-6AAC-4EDF-BBDE-D4BFAFFCED45}" type="parTrans" cxnId="{755ACF8B-B61D-437E-B7E0-D6016F9D1504}">
      <dgm:prSet/>
      <dgm:spPr/>
      <dgm:t>
        <a:bodyPr/>
        <a:lstStyle/>
        <a:p>
          <a:endParaRPr lang="es-CO"/>
        </a:p>
      </dgm:t>
    </dgm:pt>
    <dgm:pt modelId="{F9D89A69-2F95-4CDA-8D93-35EA371A2FF4}" type="sibTrans" cxnId="{755ACF8B-B61D-437E-B7E0-D6016F9D1504}">
      <dgm:prSet/>
      <dgm:spPr/>
      <dgm:t>
        <a:bodyPr/>
        <a:lstStyle/>
        <a:p>
          <a:endParaRPr lang="es-CO"/>
        </a:p>
      </dgm:t>
    </dgm:pt>
    <dgm:pt modelId="{A3650BB0-4E4E-401E-8B5B-ED7D1CDECA25}">
      <dgm:prSet phldrT="[Texto]"/>
      <dgm:spPr>
        <a:solidFill>
          <a:srgbClr val="002060"/>
        </a:solidFill>
      </dgm:spPr>
      <dgm:t>
        <a:bodyPr/>
        <a:lstStyle/>
        <a:p>
          <a:r>
            <a:rPr lang="es-CO" dirty="0" smtClean="0"/>
            <a:t>Aprobar el Plan Nacional de promoción y formalización para la competitividad y desarrollo de las MYPE</a:t>
          </a:r>
          <a:endParaRPr lang="es-CO" dirty="0"/>
        </a:p>
      </dgm:t>
    </dgm:pt>
    <dgm:pt modelId="{AA3F79DD-DBB1-4D94-87FA-693B5CD31CF3}" type="parTrans" cxnId="{1A624FC1-AD15-4A78-83FB-B8ACCAC38A06}">
      <dgm:prSet/>
      <dgm:spPr/>
      <dgm:t>
        <a:bodyPr/>
        <a:lstStyle/>
        <a:p>
          <a:endParaRPr lang="es-CO"/>
        </a:p>
      </dgm:t>
    </dgm:pt>
    <dgm:pt modelId="{0E711A24-DF24-49EE-A6F1-05D10E7B5DBD}" type="sibTrans" cxnId="{1A624FC1-AD15-4A78-83FB-B8ACCAC38A06}">
      <dgm:prSet/>
      <dgm:spPr/>
      <dgm:t>
        <a:bodyPr/>
        <a:lstStyle/>
        <a:p>
          <a:endParaRPr lang="es-CO"/>
        </a:p>
      </dgm:t>
    </dgm:pt>
    <dgm:pt modelId="{1A7A24AB-7345-4716-AD0D-D06225BC4581}">
      <dgm:prSet phldrT="[Texto]"/>
      <dgm:spPr>
        <a:solidFill>
          <a:srgbClr val="00B0F0"/>
        </a:solidFill>
      </dgm:spPr>
      <dgm:t>
        <a:bodyPr/>
        <a:lstStyle/>
        <a:p>
          <a:r>
            <a:rPr lang="es-CO" dirty="0" smtClean="0"/>
            <a:t>Contribuir a la coordinación y armonización de las políticas y acciones sectoriales</a:t>
          </a:r>
          <a:endParaRPr lang="es-CO" dirty="0"/>
        </a:p>
      </dgm:t>
    </dgm:pt>
    <dgm:pt modelId="{B9AC6A14-1613-47D5-A512-DED4EAECA43C}" type="parTrans" cxnId="{61AD9279-FC93-4E07-9525-F202A93DCC0C}">
      <dgm:prSet/>
      <dgm:spPr/>
      <dgm:t>
        <a:bodyPr/>
        <a:lstStyle/>
        <a:p>
          <a:endParaRPr lang="es-CO"/>
        </a:p>
      </dgm:t>
    </dgm:pt>
    <dgm:pt modelId="{2532D02C-A230-487A-8955-F401C6AB30B0}" type="sibTrans" cxnId="{61AD9279-FC93-4E07-9525-F202A93DCC0C}">
      <dgm:prSet/>
      <dgm:spPr/>
      <dgm:t>
        <a:bodyPr/>
        <a:lstStyle/>
        <a:p>
          <a:endParaRPr lang="es-CO"/>
        </a:p>
      </dgm:t>
    </dgm:pt>
    <dgm:pt modelId="{7A588B42-0515-4A38-B9B1-9EA5C4082B9F}">
      <dgm:prSet phldrT="[Texto]"/>
      <dgm:spPr>
        <a:solidFill>
          <a:srgbClr val="7030A0"/>
        </a:solidFill>
      </dgm:spPr>
      <dgm:t>
        <a:bodyPr/>
        <a:lstStyle/>
        <a:p>
          <a:r>
            <a:rPr lang="es-CO" dirty="0" smtClean="0"/>
            <a:t>Supervisar el cumplimiento de las políticas, los planes, los programas y desarrollar las coordinaciones necesarias para alcanzar los objetivos propuestos</a:t>
          </a:r>
          <a:endParaRPr lang="es-CO" dirty="0"/>
        </a:p>
      </dgm:t>
    </dgm:pt>
    <dgm:pt modelId="{DD340FBB-DF75-49FD-94C1-F23C60E4C996}" type="parTrans" cxnId="{BC6ECCCA-D21B-4869-A827-1255FCF56D43}">
      <dgm:prSet/>
      <dgm:spPr/>
      <dgm:t>
        <a:bodyPr/>
        <a:lstStyle/>
        <a:p>
          <a:endParaRPr lang="es-CO"/>
        </a:p>
      </dgm:t>
    </dgm:pt>
    <dgm:pt modelId="{E4A45DBC-C16D-420A-BDF2-2BE35BC75332}" type="sibTrans" cxnId="{BC6ECCCA-D21B-4869-A827-1255FCF56D43}">
      <dgm:prSet/>
      <dgm:spPr/>
      <dgm:t>
        <a:bodyPr/>
        <a:lstStyle/>
        <a:p>
          <a:endParaRPr lang="es-CO"/>
        </a:p>
      </dgm:t>
    </dgm:pt>
    <dgm:pt modelId="{47F8BB07-B42A-4A40-8EA6-0AEAE6659CEB}">
      <dgm:prSet phldrT="[Texto]"/>
      <dgm:spPr>
        <a:solidFill>
          <a:srgbClr val="92D050"/>
        </a:solidFill>
      </dgm:spPr>
      <dgm:t>
        <a:bodyPr/>
        <a:lstStyle/>
        <a:p>
          <a:r>
            <a:rPr lang="es-CO" dirty="0" smtClean="0"/>
            <a:t>Promover la activa cooperación entre las instituciones del sector público y privado en la ejecución de programas.</a:t>
          </a:r>
          <a:endParaRPr lang="es-CO" dirty="0"/>
        </a:p>
      </dgm:t>
    </dgm:pt>
    <dgm:pt modelId="{E736E76F-E6C0-4BBF-9B3A-AF7A57A09078}" type="parTrans" cxnId="{314A4E60-72DC-436F-8311-62A093ADC54C}">
      <dgm:prSet/>
      <dgm:spPr/>
      <dgm:t>
        <a:bodyPr/>
        <a:lstStyle/>
        <a:p>
          <a:endParaRPr lang="es-CO"/>
        </a:p>
      </dgm:t>
    </dgm:pt>
    <dgm:pt modelId="{F74C0AA5-9862-4110-8236-93614B4D8EC8}" type="sibTrans" cxnId="{314A4E60-72DC-436F-8311-62A093ADC54C}">
      <dgm:prSet/>
      <dgm:spPr/>
      <dgm:t>
        <a:bodyPr/>
        <a:lstStyle/>
        <a:p>
          <a:endParaRPr lang="es-CO"/>
        </a:p>
      </dgm:t>
    </dgm:pt>
    <dgm:pt modelId="{CA599A18-955E-44F5-95B5-FC2FF7C0AA9A}">
      <dgm:prSet phldrT="[Texto]"/>
      <dgm:spPr>
        <a:solidFill>
          <a:srgbClr val="C00000"/>
        </a:solidFill>
      </dgm:spPr>
      <dgm:t>
        <a:bodyPr/>
        <a:lstStyle/>
        <a:p>
          <a:r>
            <a:rPr lang="es-CO" smtClean="0"/>
            <a:t>Promover la asociatividad y organización de la MYPE, como consorcios, conglomerados o asociaciones</a:t>
          </a:r>
          <a:endParaRPr lang="es-CO" dirty="0"/>
        </a:p>
      </dgm:t>
    </dgm:pt>
    <dgm:pt modelId="{500ED2A7-9601-4195-B7FE-6B539EA24420}" type="parTrans" cxnId="{46E5F244-D372-4723-9862-1867E56FB437}">
      <dgm:prSet/>
      <dgm:spPr/>
      <dgm:t>
        <a:bodyPr/>
        <a:lstStyle/>
        <a:p>
          <a:endParaRPr lang="es-CO"/>
        </a:p>
      </dgm:t>
    </dgm:pt>
    <dgm:pt modelId="{E87A578E-4F35-43D6-B8F0-E0321F4F7328}" type="sibTrans" cxnId="{46E5F244-D372-4723-9862-1867E56FB437}">
      <dgm:prSet/>
      <dgm:spPr/>
      <dgm:t>
        <a:bodyPr/>
        <a:lstStyle/>
        <a:p>
          <a:endParaRPr lang="es-CO"/>
        </a:p>
      </dgm:t>
    </dgm:pt>
    <dgm:pt modelId="{1BFC4E42-E038-4104-89F7-389A11F7BFA0}">
      <dgm:prSet phldrT="[Texto]"/>
      <dgm:spPr>
        <a:solidFill>
          <a:schemeClr val="accent3">
            <a:lumMod val="50000"/>
          </a:schemeClr>
        </a:solidFill>
      </dgm:spPr>
      <dgm:t>
        <a:bodyPr/>
        <a:lstStyle/>
        <a:p>
          <a:r>
            <a:rPr lang="es-CO" dirty="0" smtClean="0"/>
            <a:t>Promover el acceso de la MYPE a los mercados financieros, de desarrollo empresarial y de productos.</a:t>
          </a:r>
          <a:endParaRPr lang="es-CO" dirty="0"/>
        </a:p>
      </dgm:t>
    </dgm:pt>
    <dgm:pt modelId="{EC3D2EBB-D491-4E88-9121-8A5BEE1B14D0}" type="parTrans" cxnId="{A41256CE-33ED-4953-9F56-9AA4849CB6B0}">
      <dgm:prSet/>
      <dgm:spPr/>
      <dgm:t>
        <a:bodyPr/>
        <a:lstStyle/>
        <a:p>
          <a:endParaRPr lang="es-CO"/>
        </a:p>
      </dgm:t>
    </dgm:pt>
    <dgm:pt modelId="{5A10378C-6792-4A60-97BE-3A39C4A27E85}" type="sibTrans" cxnId="{A41256CE-33ED-4953-9F56-9AA4849CB6B0}">
      <dgm:prSet/>
      <dgm:spPr/>
      <dgm:t>
        <a:bodyPr/>
        <a:lstStyle/>
        <a:p>
          <a:endParaRPr lang="es-CO"/>
        </a:p>
      </dgm:t>
    </dgm:pt>
    <dgm:pt modelId="{26F2D336-59D1-4373-985C-5FBAD61B3C16}">
      <dgm:prSet phldrT="[Texto]"/>
      <dgm:spPr>
        <a:solidFill>
          <a:schemeClr val="accent4"/>
        </a:solidFill>
      </dgm:spPr>
      <dgm:t>
        <a:bodyPr/>
        <a:lstStyle/>
        <a:p>
          <a:r>
            <a:rPr lang="es-CO" dirty="0" smtClean="0"/>
            <a:t>Fomentar la articulación de la MYPE con las medianas y grandes empresas promoviendo la organización de las MYPE proveedoras para propiciar el fortalecimiento y desarrollo de su estructura económico productiva.</a:t>
          </a:r>
          <a:endParaRPr lang="es-CO" dirty="0"/>
        </a:p>
      </dgm:t>
    </dgm:pt>
    <dgm:pt modelId="{7DD27027-A09C-4251-8532-532B173B466E}" type="parTrans" cxnId="{4EEF722C-F043-4C32-95B9-430EEFD01887}">
      <dgm:prSet/>
      <dgm:spPr/>
      <dgm:t>
        <a:bodyPr/>
        <a:lstStyle/>
        <a:p>
          <a:endParaRPr lang="es-CO"/>
        </a:p>
      </dgm:t>
    </dgm:pt>
    <dgm:pt modelId="{1DD98437-670B-4A69-A019-639858FF4068}" type="sibTrans" cxnId="{4EEF722C-F043-4C32-95B9-430EEFD01887}">
      <dgm:prSet/>
      <dgm:spPr/>
      <dgm:t>
        <a:bodyPr/>
        <a:lstStyle/>
        <a:p>
          <a:endParaRPr lang="es-CO"/>
        </a:p>
      </dgm:t>
    </dgm:pt>
    <dgm:pt modelId="{A6A74AFE-08F8-421E-8B59-E2D26278C29D}">
      <dgm:prSet phldrT="[Texto]"/>
      <dgm:spPr>
        <a:solidFill>
          <a:schemeClr val="accent6"/>
        </a:solidFill>
      </dgm:spPr>
      <dgm:t>
        <a:bodyPr/>
        <a:lstStyle/>
        <a:p>
          <a:r>
            <a:rPr lang="es-CO" dirty="0" smtClean="0"/>
            <a:t>Contribuir a la captación y generación de la base de datos de información estadística sobre la MYPE</a:t>
          </a:r>
          <a:endParaRPr lang="es-CO" dirty="0"/>
        </a:p>
      </dgm:t>
    </dgm:pt>
    <dgm:pt modelId="{7BDDEE39-BCCB-4314-BFA0-87378D2D6D8D}" type="parTrans" cxnId="{AA03209D-6143-4641-BF35-FD53721FA2E3}">
      <dgm:prSet/>
      <dgm:spPr/>
      <dgm:t>
        <a:bodyPr/>
        <a:lstStyle/>
        <a:p>
          <a:endParaRPr lang="es-CO"/>
        </a:p>
      </dgm:t>
    </dgm:pt>
    <dgm:pt modelId="{0333784E-5D97-456F-AE61-6D3BD351FE4C}" type="sibTrans" cxnId="{AA03209D-6143-4641-BF35-FD53721FA2E3}">
      <dgm:prSet/>
      <dgm:spPr/>
      <dgm:t>
        <a:bodyPr/>
        <a:lstStyle/>
        <a:p>
          <a:endParaRPr lang="es-CO"/>
        </a:p>
      </dgm:t>
    </dgm:pt>
    <dgm:pt modelId="{0B717B31-FBF9-4A36-B874-92BB8A1BEE84}" type="pres">
      <dgm:prSet presAssocID="{B19C52E2-BED4-4D81-8840-71E5B685BADB}" presName="Name0" presStyleCnt="0">
        <dgm:presLayoutVars>
          <dgm:chPref val="1"/>
          <dgm:dir/>
          <dgm:animOne val="branch"/>
          <dgm:animLvl val="lvl"/>
          <dgm:resizeHandles val="exact"/>
        </dgm:presLayoutVars>
      </dgm:prSet>
      <dgm:spPr/>
      <dgm:t>
        <a:bodyPr/>
        <a:lstStyle/>
        <a:p>
          <a:endParaRPr lang="es-MX"/>
        </a:p>
      </dgm:t>
    </dgm:pt>
    <dgm:pt modelId="{3EA5D765-90A1-4F64-8729-B6FB7ACE4624}" type="pres">
      <dgm:prSet presAssocID="{7919D761-2E3D-455A-89CE-5187B97B5D02}" presName="root1" presStyleCnt="0"/>
      <dgm:spPr/>
    </dgm:pt>
    <dgm:pt modelId="{9727D0AA-CE2D-4F0C-BDD2-0521D919CC4B}" type="pres">
      <dgm:prSet presAssocID="{7919D761-2E3D-455A-89CE-5187B97B5D02}" presName="LevelOneTextNode" presStyleLbl="node0" presStyleIdx="0" presStyleCnt="1">
        <dgm:presLayoutVars>
          <dgm:chPref val="3"/>
        </dgm:presLayoutVars>
      </dgm:prSet>
      <dgm:spPr/>
      <dgm:t>
        <a:bodyPr/>
        <a:lstStyle/>
        <a:p>
          <a:endParaRPr lang="es-CO"/>
        </a:p>
      </dgm:t>
    </dgm:pt>
    <dgm:pt modelId="{F9C75109-F926-4661-8EC8-B9F0E7DB3283}" type="pres">
      <dgm:prSet presAssocID="{7919D761-2E3D-455A-89CE-5187B97B5D02}" presName="level2hierChild" presStyleCnt="0"/>
      <dgm:spPr/>
    </dgm:pt>
    <dgm:pt modelId="{AF5F6E53-E809-404B-A73D-A869B33C7980}" type="pres">
      <dgm:prSet presAssocID="{AA3F79DD-DBB1-4D94-87FA-693B5CD31CF3}" presName="conn2-1" presStyleLbl="parChTrans1D2" presStyleIdx="0" presStyleCnt="8"/>
      <dgm:spPr/>
      <dgm:t>
        <a:bodyPr/>
        <a:lstStyle/>
        <a:p>
          <a:endParaRPr lang="es-MX"/>
        </a:p>
      </dgm:t>
    </dgm:pt>
    <dgm:pt modelId="{6A85C252-6946-4DF0-8E00-4A0D34F42308}" type="pres">
      <dgm:prSet presAssocID="{AA3F79DD-DBB1-4D94-87FA-693B5CD31CF3}" presName="connTx" presStyleLbl="parChTrans1D2" presStyleIdx="0" presStyleCnt="8"/>
      <dgm:spPr/>
      <dgm:t>
        <a:bodyPr/>
        <a:lstStyle/>
        <a:p>
          <a:endParaRPr lang="es-MX"/>
        </a:p>
      </dgm:t>
    </dgm:pt>
    <dgm:pt modelId="{DD52680D-D770-4779-9F63-8F64C04A0257}" type="pres">
      <dgm:prSet presAssocID="{A3650BB0-4E4E-401E-8B5B-ED7D1CDECA25}" presName="root2" presStyleCnt="0"/>
      <dgm:spPr/>
    </dgm:pt>
    <dgm:pt modelId="{736D9979-1FF3-4DF2-ADA7-588354346F84}" type="pres">
      <dgm:prSet presAssocID="{A3650BB0-4E4E-401E-8B5B-ED7D1CDECA25}" presName="LevelTwoTextNode" presStyleLbl="node2" presStyleIdx="0" presStyleCnt="8">
        <dgm:presLayoutVars>
          <dgm:chPref val="3"/>
        </dgm:presLayoutVars>
      </dgm:prSet>
      <dgm:spPr/>
      <dgm:t>
        <a:bodyPr/>
        <a:lstStyle/>
        <a:p>
          <a:endParaRPr lang="es-CO"/>
        </a:p>
      </dgm:t>
    </dgm:pt>
    <dgm:pt modelId="{6132F089-6E25-422D-AB12-DC35819206C8}" type="pres">
      <dgm:prSet presAssocID="{A3650BB0-4E4E-401E-8B5B-ED7D1CDECA25}" presName="level3hierChild" presStyleCnt="0"/>
      <dgm:spPr/>
    </dgm:pt>
    <dgm:pt modelId="{9CE56375-BC20-424B-A0ED-EE74D68AF90A}" type="pres">
      <dgm:prSet presAssocID="{B9AC6A14-1613-47D5-A512-DED4EAECA43C}" presName="conn2-1" presStyleLbl="parChTrans1D2" presStyleIdx="1" presStyleCnt="8"/>
      <dgm:spPr/>
      <dgm:t>
        <a:bodyPr/>
        <a:lstStyle/>
        <a:p>
          <a:endParaRPr lang="es-MX"/>
        </a:p>
      </dgm:t>
    </dgm:pt>
    <dgm:pt modelId="{7EAA1356-9336-418C-A144-98D0CFF2A4B1}" type="pres">
      <dgm:prSet presAssocID="{B9AC6A14-1613-47D5-A512-DED4EAECA43C}" presName="connTx" presStyleLbl="parChTrans1D2" presStyleIdx="1" presStyleCnt="8"/>
      <dgm:spPr/>
      <dgm:t>
        <a:bodyPr/>
        <a:lstStyle/>
        <a:p>
          <a:endParaRPr lang="es-MX"/>
        </a:p>
      </dgm:t>
    </dgm:pt>
    <dgm:pt modelId="{F617F7F8-02C3-43C4-9340-AEB8319CC87D}" type="pres">
      <dgm:prSet presAssocID="{1A7A24AB-7345-4716-AD0D-D06225BC4581}" presName="root2" presStyleCnt="0"/>
      <dgm:spPr/>
    </dgm:pt>
    <dgm:pt modelId="{B4D23C63-9C0C-40CB-9E5F-CC56ACC48ACB}" type="pres">
      <dgm:prSet presAssocID="{1A7A24AB-7345-4716-AD0D-D06225BC4581}" presName="LevelTwoTextNode" presStyleLbl="node2" presStyleIdx="1" presStyleCnt="8">
        <dgm:presLayoutVars>
          <dgm:chPref val="3"/>
        </dgm:presLayoutVars>
      </dgm:prSet>
      <dgm:spPr/>
      <dgm:t>
        <a:bodyPr/>
        <a:lstStyle/>
        <a:p>
          <a:endParaRPr lang="es-CO"/>
        </a:p>
      </dgm:t>
    </dgm:pt>
    <dgm:pt modelId="{66F4FF52-8829-4FAC-ABD0-14362422C800}" type="pres">
      <dgm:prSet presAssocID="{1A7A24AB-7345-4716-AD0D-D06225BC4581}" presName="level3hierChild" presStyleCnt="0"/>
      <dgm:spPr/>
    </dgm:pt>
    <dgm:pt modelId="{75AE4E2F-5856-43C3-9F95-B23F9B54A3F9}" type="pres">
      <dgm:prSet presAssocID="{DD340FBB-DF75-49FD-94C1-F23C60E4C996}" presName="conn2-1" presStyleLbl="parChTrans1D2" presStyleIdx="2" presStyleCnt="8"/>
      <dgm:spPr/>
      <dgm:t>
        <a:bodyPr/>
        <a:lstStyle/>
        <a:p>
          <a:endParaRPr lang="es-MX"/>
        </a:p>
      </dgm:t>
    </dgm:pt>
    <dgm:pt modelId="{85624702-37A1-4A23-82DE-1B20074E6E33}" type="pres">
      <dgm:prSet presAssocID="{DD340FBB-DF75-49FD-94C1-F23C60E4C996}" presName="connTx" presStyleLbl="parChTrans1D2" presStyleIdx="2" presStyleCnt="8"/>
      <dgm:spPr/>
      <dgm:t>
        <a:bodyPr/>
        <a:lstStyle/>
        <a:p>
          <a:endParaRPr lang="es-MX"/>
        </a:p>
      </dgm:t>
    </dgm:pt>
    <dgm:pt modelId="{37F136D9-6C1F-4860-8070-86668C0F9614}" type="pres">
      <dgm:prSet presAssocID="{7A588B42-0515-4A38-B9B1-9EA5C4082B9F}" presName="root2" presStyleCnt="0"/>
      <dgm:spPr/>
    </dgm:pt>
    <dgm:pt modelId="{5FBC00AF-6981-449A-99FC-3F142F775453}" type="pres">
      <dgm:prSet presAssocID="{7A588B42-0515-4A38-B9B1-9EA5C4082B9F}" presName="LevelTwoTextNode" presStyleLbl="node2" presStyleIdx="2" presStyleCnt="8">
        <dgm:presLayoutVars>
          <dgm:chPref val="3"/>
        </dgm:presLayoutVars>
      </dgm:prSet>
      <dgm:spPr/>
      <dgm:t>
        <a:bodyPr/>
        <a:lstStyle/>
        <a:p>
          <a:endParaRPr lang="es-CO"/>
        </a:p>
      </dgm:t>
    </dgm:pt>
    <dgm:pt modelId="{3B1DA5A8-1DB9-4285-8990-78698064B784}" type="pres">
      <dgm:prSet presAssocID="{7A588B42-0515-4A38-B9B1-9EA5C4082B9F}" presName="level3hierChild" presStyleCnt="0"/>
      <dgm:spPr/>
    </dgm:pt>
    <dgm:pt modelId="{479FC63C-ECAB-4557-A1CC-CD73217F4288}" type="pres">
      <dgm:prSet presAssocID="{E736E76F-E6C0-4BBF-9B3A-AF7A57A09078}" presName="conn2-1" presStyleLbl="parChTrans1D2" presStyleIdx="3" presStyleCnt="8"/>
      <dgm:spPr/>
      <dgm:t>
        <a:bodyPr/>
        <a:lstStyle/>
        <a:p>
          <a:endParaRPr lang="es-MX"/>
        </a:p>
      </dgm:t>
    </dgm:pt>
    <dgm:pt modelId="{F629ADD2-0A37-47C5-AD2B-6234118D4CC4}" type="pres">
      <dgm:prSet presAssocID="{E736E76F-E6C0-4BBF-9B3A-AF7A57A09078}" presName="connTx" presStyleLbl="parChTrans1D2" presStyleIdx="3" presStyleCnt="8"/>
      <dgm:spPr/>
      <dgm:t>
        <a:bodyPr/>
        <a:lstStyle/>
        <a:p>
          <a:endParaRPr lang="es-MX"/>
        </a:p>
      </dgm:t>
    </dgm:pt>
    <dgm:pt modelId="{1FE61D49-B2C9-4766-81F2-86AC2DD8AC5F}" type="pres">
      <dgm:prSet presAssocID="{47F8BB07-B42A-4A40-8EA6-0AEAE6659CEB}" presName="root2" presStyleCnt="0"/>
      <dgm:spPr/>
    </dgm:pt>
    <dgm:pt modelId="{7C5483F7-151E-476C-9471-DE5D18E48DEE}" type="pres">
      <dgm:prSet presAssocID="{47F8BB07-B42A-4A40-8EA6-0AEAE6659CEB}" presName="LevelTwoTextNode" presStyleLbl="node2" presStyleIdx="3" presStyleCnt="8">
        <dgm:presLayoutVars>
          <dgm:chPref val="3"/>
        </dgm:presLayoutVars>
      </dgm:prSet>
      <dgm:spPr/>
      <dgm:t>
        <a:bodyPr/>
        <a:lstStyle/>
        <a:p>
          <a:endParaRPr lang="es-CO"/>
        </a:p>
      </dgm:t>
    </dgm:pt>
    <dgm:pt modelId="{DA9BBD23-AD20-490F-B1BF-D8C06615DA0D}" type="pres">
      <dgm:prSet presAssocID="{47F8BB07-B42A-4A40-8EA6-0AEAE6659CEB}" presName="level3hierChild" presStyleCnt="0"/>
      <dgm:spPr/>
    </dgm:pt>
    <dgm:pt modelId="{32DDFFAC-21B7-402E-A1B1-8D149D0DEED8}" type="pres">
      <dgm:prSet presAssocID="{500ED2A7-9601-4195-B7FE-6B539EA24420}" presName="conn2-1" presStyleLbl="parChTrans1D2" presStyleIdx="4" presStyleCnt="8"/>
      <dgm:spPr/>
      <dgm:t>
        <a:bodyPr/>
        <a:lstStyle/>
        <a:p>
          <a:endParaRPr lang="es-MX"/>
        </a:p>
      </dgm:t>
    </dgm:pt>
    <dgm:pt modelId="{57463D66-0B9F-4BA5-91BA-4CA46B982F57}" type="pres">
      <dgm:prSet presAssocID="{500ED2A7-9601-4195-B7FE-6B539EA24420}" presName="connTx" presStyleLbl="parChTrans1D2" presStyleIdx="4" presStyleCnt="8"/>
      <dgm:spPr/>
      <dgm:t>
        <a:bodyPr/>
        <a:lstStyle/>
        <a:p>
          <a:endParaRPr lang="es-MX"/>
        </a:p>
      </dgm:t>
    </dgm:pt>
    <dgm:pt modelId="{617A003E-112F-440B-9D4B-FA9F1BBCFDC7}" type="pres">
      <dgm:prSet presAssocID="{CA599A18-955E-44F5-95B5-FC2FF7C0AA9A}" presName="root2" presStyleCnt="0"/>
      <dgm:spPr/>
    </dgm:pt>
    <dgm:pt modelId="{D3AE8125-5DE5-424D-B76E-2D3465A5D976}" type="pres">
      <dgm:prSet presAssocID="{CA599A18-955E-44F5-95B5-FC2FF7C0AA9A}" presName="LevelTwoTextNode" presStyleLbl="node2" presStyleIdx="4" presStyleCnt="8">
        <dgm:presLayoutVars>
          <dgm:chPref val="3"/>
        </dgm:presLayoutVars>
      </dgm:prSet>
      <dgm:spPr/>
      <dgm:t>
        <a:bodyPr/>
        <a:lstStyle/>
        <a:p>
          <a:endParaRPr lang="es-CO"/>
        </a:p>
      </dgm:t>
    </dgm:pt>
    <dgm:pt modelId="{94CD3C00-F365-46FF-917D-3DAEBE88B5CF}" type="pres">
      <dgm:prSet presAssocID="{CA599A18-955E-44F5-95B5-FC2FF7C0AA9A}" presName="level3hierChild" presStyleCnt="0"/>
      <dgm:spPr/>
    </dgm:pt>
    <dgm:pt modelId="{08E555F1-8332-45B8-895D-F68A7F44C30B}" type="pres">
      <dgm:prSet presAssocID="{EC3D2EBB-D491-4E88-9121-8A5BEE1B14D0}" presName="conn2-1" presStyleLbl="parChTrans1D2" presStyleIdx="5" presStyleCnt="8"/>
      <dgm:spPr/>
      <dgm:t>
        <a:bodyPr/>
        <a:lstStyle/>
        <a:p>
          <a:endParaRPr lang="es-MX"/>
        </a:p>
      </dgm:t>
    </dgm:pt>
    <dgm:pt modelId="{52DC1021-459D-424F-A5E4-41EF882E23FE}" type="pres">
      <dgm:prSet presAssocID="{EC3D2EBB-D491-4E88-9121-8A5BEE1B14D0}" presName="connTx" presStyleLbl="parChTrans1D2" presStyleIdx="5" presStyleCnt="8"/>
      <dgm:spPr/>
      <dgm:t>
        <a:bodyPr/>
        <a:lstStyle/>
        <a:p>
          <a:endParaRPr lang="es-MX"/>
        </a:p>
      </dgm:t>
    </dgm:pt>
    <dgm:pt modelId="{3E346B44-9861-484D-BB26-74925A71599B}" type="pres">
      <dgm:prSet presAssocID="{1BFC4E42-E038-4104-89F7-389A11F7BFA0}" presName="root2" presStyleCnt="0"/>
      <dgm:spPr/>
    </dgm:pt>
    <dgm:pt modelId="{459B4ED5-F1E3-4E73-8E0B-0E8FC32A8053}" type="pres">
      <dgm:prSet presAssocID="{1BFC4E42-E038-4104-89F7-389A11F7BFA0}" presName="LevelTwoTextNode" presStyleLbl="node2" presStyleIdx="5" presStyleCnt="8">
        <dgm:presLayoutVars>
          <dgm:chPref val="3"/>
        </dgm:presLayoutVars>
      </dgm:prSet>
      <dgm:spPr/>
      <dgm:t>
        <a:bodyPr/>
        <a:lstStyle/>
        <a:p>
          <a:endParaRPr lang="es-CO"/>
        </a:p>
      </dgm:t>
    </dgm:pt>
    <dgm:pt modelId="{850EC713-E517-4371-A054-9E0395287FA7}" type="pres">
      <dgm:prSet presAssocID="{1BFC4E42-E038-4104-89F7-389A11F7BFA0}" presName="level3hierChild" presStyleCnt="0"/>
      <dgm:spPr/>
    </dgm:pt>
    <dgm:pt modelId="{BF2C15F1-E829-402D-812D-C8CB847EF6A9}" type="pres">
      <dgm:prSet presAssocID="{7DD27027-A09C-4251-8532-532B173B466E}" presName="conn2-1" presStyleLbl="parChTrans1D2" presStyleIdx="6" presStyleCnt="8"/>
      <dgm:spPr/>
      <dgm:t>
        <a:bodyPr/>
        <a:lstStyle/>
        <a:p>
          <a:endParaRPr lang="es-MX"/>
        </a:p>
      </dgm:t>
    </dgm:pt>
    <dgm:pt modelId="{FDF534AB-F016-4829-9D8B-08084D08637D}" type="pres">
      <dgm:prSet presAssocID="{7DD27027-A09C-4251-8532-532B173B466E}" presName="connTx" presStyleLbl="parChTrans1D2" presStyleIdx="6" presStyleCnt="8"/>
      <dgm:spPr/>
      <dgm:t>
        <a:bodyPr/>
        <a:lstStyle/>
        <a:p>
          <a:endParaRPr lang="es-MX"/>
        </a:p>
      </dgm:t>
    </dgm:pt>
    <dgm:pt modelId="{423970DE-9184-41FA-B75E-55D614DFCA16}" type="pres">
      <dgm:prSet presAssocID="{26F2D336-59D1-4373-985C-5FBAD61B3C16}" presName="root2" presStyleCnt="0"/>
      <dgm:spPr/>
    </dgm:pt>
    <dgm:pt modelId="{41C96AA7-1135-490B-9C7C-15B58683D484}" type="pres">
      <dgm:prSet presAssocID="{26F2D336-59D1-4373-985C-5FBAD61B3C16}" presName="LevelTwoTextNode" presStyleLbl="node2" presStyleIdx="6" presStyleCnt="8">
        <dgm:presLayoutVars>
          <dgm:chPref val="3"/>
        </dgm:presLayoutVars>
      </dgm:prSet>
      <dgm:spPr/>
      <dgm:t>
        <a:bodyPr/>
        <a:lstStyle/>
        <a:p>
          <a:endParaRPr lang="es-CO"/>
        </a:p>
      </dgm:t>
    </dgm:pt>
    <dgm:pt modelId="{A508A4B8-C6A3-4B56-A63E-7B2C31ADA9E5}" type="pres">
      <dgm:prSet presAssocID="{26F2D336-59D1-4373-985C-5FBAD61B3C16}" presName="level3hierChild" presStyleCnt="0"/>
      <dgm:spPr/>
    </dgm:pt>
    <dgm:pt modelId="{B874A3C5-600F-44FC-A8C1-76C06B5E9E77}" type="pres">
      <dgm:prSet presAssocID="{7BDDEE39-BCCB-4314-BFA0-87378D2D6D8D}" presName="conn2-1" presStyleLbl="parChTrans1D2" presStyleIdx="7" presStyleCnt="8"/>
      <dgm:spPr/>
      <dgm:t>
        <a:bodyPr/>
        <a:lstStyle/>
        <a:p>
          <a:endParaRPr lang="es-MX"/>
        </a:p>
      </dgm:t>
    </dgm:pt>
    <dgm:pt modelId="{26D8A523-730C-4AEA-A5EF-01DCEEE0A634}" type="pres">
      <dgm:prSet presAssocID="{7BDDEE39-BCCB-4314-BFA0-87378D2D6D8D}" presName="connTx" presStyleLbl="parChTrans1D2" presStyleIdx="7" presStyleCnt="8"/>
      <dgm:spPr/>
      <dgm:t>
        <a:bodyPr/>
        <a:lstStyle/>
        <a:p>
          <a:endParaRPr lang="es-MX"/>
        </a:p>
      </dgm:t>
    </dgm:pt>
    <dgm:pt modelId="{46A54EDA-2B42-4F1B-A19C-CE961042A757}" type="pres">
      <dgm:prSet presAssocID="{A6A74AFE-08F8-421E-8B59-E2D26278C29D}" presName="root2" presStyleCnt="0"/>
      <dgm:spPr/>
    </dgm:pt>
    <dgm:pt modelId="{2E01C0B0-B219-49FA-B0FE-CECFBEA67EFF}" type="pres">
      <dgm:prSet presAssocID="{A6A74AFE-08F8-421E-8B59-E2D26278C29D}" presName="LevelTwoTextNode" presStyleLbl="node2" presStyleIdx="7" presStyleCnt="8">
        <dgm:presLayoutVars>
          <dgm:chPref val="3"/>
        </dgm:presLayoutVars>
      </dgm:prSet>
      <dgm:spPr/>
      <dgm:t>
        <a:bodyPr/>
        <a:lstStyle/>
        <a:p>
          <a:endParaRPr lang="es-CO"/>
        </a:p>
      </dgm:t>
    </dgm:pt>
    <dgm:pt modelId="{F24E5051-6018-42D8-9B5F-C0360659535C}" type="pres">
      <dgm:prSet presAssocID="{A6A74AFE-08F8-421E-8B59-E2D26278C29D}" presName="level3hierChild" presStyleCnt="0"/>
      <dgm:spPr/>
    </dgm:pt>
  </dgm:ptLst>
  <dgm:cxnLst>
    <dgm:cxn modelId="{88436D53-4EC3-4B4B-B3EB-7B8549FD8A7B}" type="presOf" srcId="{A6A74AFE-08F8-421E-8B59-E2D26278C29D}" destId="{2E01C0B0-B219-49FA-B0FE-CECFBEA67EFF}" srcOrd="0" destOrd="0" presId="urn:microsoft.com/office/officeart/2008/layout/HorizontalMultiLevelHierarchy"/>
    <dgm:cxn modelId="{12C2BCAA-987D-4D0B-BAC0-C87C569A94D7}" type="presOf" srcId="{B9AC6A14-1613-47D5-A512-DED4EAECA43C}" destId="{7EAA1356-9336-418C-A144-98D0CFF2A4B1}" srcOrd="1" destOrd="0" presId="urn:microsoft.com/office/officeart/2008/layout/HorizontalMultiLevelHierarchy"/>
    <dgm:cxn modelId="{5E57DA3C-C3A6-480C-AEC7-F3AAF09C3FD5}" type="presOf" srcId="{E736E76F-E6C0-4BBF-9B3A-AF7A57A09078}" destId="{F629ADD2-0A37-47C5-AD2B-6234118D4CC4}" srcOrd="1" destOrd="0" presId="urn:microsoft.com/office/officeart/2008/layout/HorizontalMultiLevelHierarchy"/>
    <dgm:cxn modelId="{867A84CC-62F8-4CF0-A9F2-BA9A71B56AA6}" type="presOf" srcId="{1BFC4E42-E038-4104-89F7-389A11F7BFA0}" destId="{459B4ED5-F1E3-4E73-8E0B-0E8FC32A8053}" srcOrd="0" destOrd="0" presId="urn:microsoft.com/office/officeart/2008/layout/HorizontalMultiLevelHierarchy"/>
    <dgm:cxn modelId="{1A624FC1-AD15-4A78-83FB-B8ACCAC38A06}" srcId="{7919D761-2E3D-455A-89CE-5187B97B5D02}" destId="{A3650BB0-4E4E-401E-8B5B-ED7D1CDECA25}" srcOrd="0" destOrd="0" parTransId="{AA3F79DD-DBB1-4D94-87FA-693B5CD31CF3}" sibTransId="{0E711A24-DF24-49EE-A6F1-05D10E7B5DBD}"/>
    <dgm:cxn modelId="{AF47BB1E-4F65-47A2-8024-F7996DE87CB6}" type="presOf" srcId="{B19C52E2-BED4-4D81-8840-71E5B685BADB}" destId="{0B717B31-FBF9-4A36-B874-92BB8A1BEE84}" srcOrd="0" destOrd="0" presId="urn:microsoft.com/office/officeart/2008/layout/HorizontalMultiLevelHierarchy"/>
    <dgm:cxn modelId="{F3DB1543-415D-43B0-A38E-8812917B8B59}" type="presOf" srcId="{500ED2A7-9601-4195-B7FE-6B539EA24420}" destId="{32DDFFAC-21B7-402E-A1B1-8D149D0DEED8}" srcOrd="0" destOrd="0" presId="urn:microsoft.com/office/officeart/2008/layout/HorizontalMultiLevelHierarchy"/>
    <dgm:cxn modelId="{9A6C7322-186F-4E5B-8ABF-E6297BC1506C}" type="presOf" srcId="{47F8BB07-B42A-4A40-8EA6-0AEAE6659CEB}" destId="{7C5483F7-151E-476C-9471-DE5D18E48DEE}" srcOrd="0" destOrd="0" presId="urn:microsoft.com/office/officeart/2008/layout/HorizontalMultiLevelHierarchy"/>
    <dgm:cxn modelId="{917AD6FF-5F9B-4A50-8579-67991327FCFA}" type="presOf" srcId="{7DD27027-A09C-4251-8532-532B173B466E}" destId="{BF2C15F1-E829-402D-812D-C8CB847EF6A9}" srcOrd="0" destOrd="0" presId="urn:microsoft.com/office/officeart/2008/layout/HorizontalMultiLevelHierarchy"/>
    <dgm:cxn modelId="{9E9B62AB-0D62-451E-95F7-DE74FA11D465}" type="presOf" srcId="{7BDDEE39-BCCB-4314-BFA0-87378D2D6D8D}" destId="{B874A3C5-600F-44FC-A8C1-76C06B5E9E77}" srcOrd="0" destOrd="0" presId="urn:microsoft.com/office/officeart/2008/layout/HorizontalMultiLevelHierarchy"/>
    <dgm:cxn modelId="{4EEF722C-F043-4C32-95B9-430EEFD01887}" srcId="{7919D761-2E3D-455A-89CE-5187B97B5D02}" destId="{26F2D336-59D1-4373-985C-5FBAD61B3C16}" srcOrd="6" destOrd="0" parTransId="{7DD27027-A09C-4251-8532-532B173B466E}" sibTransId="{1DD98437-670B-4A69-A019-639858FF4068}"/>
    <dgm:cxn modelId="{AA03209D-6143-4641-BF35-FD53721FA2E3}" srcId="{7919D761-2E3D-455A-89CE-5187B97B5D02}" destId="{A6A74AFE-08F8-421E-8B59-E2D26278C29D}" srcOrd="7" destOrd="0" parTransId="{7BDDEE39-BCCB-4314-BFA0-87378D2D6D8D}" sibTransId="{0333784E-5D97-456F-AE61-6D3BD351FE4C}"/>
    <dgm:cxn modelId="{AE1C080B-A243-4378-9790-157FEC8EF71F}" type="presOf" srcId="{EC3D2EBB-D491-4E88-9121-8A5BEE1B14D0}" destId="{52DC1021-459D-424F-A5E4-41EF882E23FE}" srcOrd="1" destOrd="0" presId="urn:microsoft.com/office/officeart/2008/layout/HorizontalMultiLevelHierarchy"/>
    <dgm:cxn modelId="{755ACF8B-B61D-437E-B7E0-D6016F9D1504}" srcId="{B19C52E2-BED4-4D81-8840-71E5B685BADB}" destId="{7919D761-2E3D-455A-89CE-5187B97B5D02}" srcOrd="0" destOrd="0" parTransId="{53AB42A9-6AAC-4EDF-BBDE-D4BFAFFCED45}" sibTransId="{F9D89A69-2F95-4CDA-8D93-35EA371A2FF4}"/>
    <dgm:cxn modelId="{61AD9279-FC93-4E07-9525-F202A93DCC0C}" srcId="{7919D761-2E3D-455A-89CE-5187B97B5D02}" destId="{1A7A24AB-7345-4716-AD0D-D06225BC4581}" srcOrd="1" destOrd="0" parTransId="{B9AC6A14-1613-47D5-A512-DED4EAECA43C}" sibTransId="{2532D02C-A230-487A-8955-F401C6AB30B0}"/>
    <dgm:cxn modelId="{A6130AD8-0A90-4B77-BC6D-FAAEE2C450F4}" type="presOf" srcId="{CA599A18-955E-44F5-95B5-FC2FF7C0AA9A}" destId="{D3AE8125-5DE5-424D-B76E-2D3465A5D976}" srcOrd="0" destOrd="0" presId="urn:microsoft.com/office/officeart/2008/layout/HorizontalMultiLevelHierarchy"/>
    <dgm:cxn modelId="{17F55D99-5E19-4F96-B39C-948CE70E34BF}" type="presOf" srcId="{7DD27027-A09C-4251-8532-532B173B466E}" destId="{FDF534AB-F016-4829-9D8B-08084D08637D}" srcOrd="1" destOrd="0" presId="urn:microsoft.com/office/officeart/2008/layout/HorizontalMultiLevelHierarchy"/>
    <dgm:cxn modelId="{1F04F619-34BF-4DA9-BBE2-4967D6B04D45}" type="presOf" srcId="{500ED2A7-9601-4195-B7FE-6B539EA24420}" destId="{57463D66-0B9F-4BA5-91BA-4CA46B982F57}" srcOrd="1" destOrd="0" presId="urn:microsoft.com/office/officeart/2008/layout/HorizontalMultiLevelHierarchy"/>
    <dgm:cxn modelId="{299E03B2-5AAC-4E9F-BD16-0E82298A0F9E}" type="presOf" srcId="{E736E76F-E6C0-4BBF-9B3A-AF7A57A09078}" destId="{479FC63C-ECAB-4557-A1CC-CD73217F4288}" srcOrd="0" destOrd="0" presId="urn:microsoft.com/office/officeart/2008/layout/HorizontalMultiLevelHierarchy"/>
    <dgm:cxn modelId="{B444655D-AEA2-42DC-ADA5-5AA40114231C}" type="presOf" srcId="{A3650BB0-4E4E-401E-8B5B-ED7D1CDECA25}" destId="{736D9979-1FF3-4DF2-ADA7-588354346F84}" srcOrd="0" destOrd="0" presId="urn:microsoft.com/office/officeart/2008/layout/HorizontalMultiLevelHierarchy"/>
    <dgm:cxn modelId="{314A4E60-72DC-436F-8311-62A093ADC54C}" srcId="{7919D761-2E3D-455A-89CE-5187B97B5D02}" destId="{47F8BB07-B42A-4A40-8EA6-0AEAE6659CEB}" srcOrd="3" destOrd="0" parTransId="{E736E76F-E6C0-4BBF-9B3A-AF7A57A09078}" sibTransId="{F74C0AA5-9862-4110-8236-93614B4D8EC8}"/>
    <dgm:cxn modelId="{5E463794-B272-4E3A-B969-54D8B47108AB}" type="presOf" srcId="{EC3D2EBB-D491-4E88-9121-8A5BEE1B14D0}" destId="{08E555F1-8332-45B8-895D-F68A7F44C30B}" srcOrd="0" destOrd="0" presId="urn:microsoft.com/office/officeart/2008/layout/HorizontalMultiLevelHierarchy"/>
    <dgm:cxn modelId="{2D311721-C86D-4D99-BD24-4B3D28B0C172}" type="presOf" srcId="{7BDDEE39-BCCB-4314-BFA0-87378D2D6D8D}" destId="{26D8A523-730C-4AEA-A5EF-01DCEEE0A634}" srcOrd="1" destOrd="0" presId="urn:microsoft.com/office/officeart/2008/layout/HorizontalMultiLevelHierarchy"/>
    <dgm:cxn modelId="{6A1FBB45-35E7-4B78-8E52-137979AD4980}" type="presOf" srcId="{AA3F79DD-DBB1-4D94-87FA-693B5CD31CF3}" destId="{6A85C252-6946-4DF0-8E00-4A0D34F42308}" srcOrd="1" destOrd="0" presId="urn:microsoft.com/office/officeart/2008/layout/HorizontalMultiLevelHierarchy"/>
    <dgm:cxn modelId="{46E5F244-D372-4723-9862-1867E56FB437}" srcId="{7919D761-2E3D-455A-89CE-5187B97B5D02}" destId="{CA599A18-955E-44F5-95B5-FC2FF7C0AA9A}" srcOrd="4" destOrd="0" parTransId="{500ED2A7-9601-4195-B7FE-6B539EA24420}" sibTransId="{E87A578E-4F35-43D6-B8F0-E0321F4F7328}"/>
    <dgm:cxn modelId="{BC6ECCCA-D21B-4869-A827-1255FCF56D43}" srcId="{7919D761-2E3D-455A-89CE-5187B97B5D02}" destId="{7A588B42-0515-4A38-B9B1-9EA5C4082B9F}" srcOrd="2" destOrd="0" parTransId="{DD340FBB-DF75-49FD-94C1-F23C60E4C996}" sibTransId="{E4A45DBC-C16D-420A-BDF2-2BE35BC75332}"/>
    <dgm:cxn modelId="{4550593B-70DE-441F-ADF6-C23261C88049}" type="presOf" srcId="{7919D761-2E3D-455A-89CE-5187B97B5D02}" destId="{9727D0AA-CE2D-4F0C-BDD2-0521D919CC4B}" srcOrd="0" destOrd="0" presId="urn:microsoft.com/office/officeart/2008/layout/HorizontalMultiLevelHierarchy"/>
    <dgm:cxn modelId="{97E5611E-4AEE-423C-AD06-FA7196157F80}" type="presOf" srcId="{B9AC6A14-1613-47D5-A512-DED4EAECA43C}" destId="{9CE56375-BC20-424B-A0ED-EE74D68AF90A}" srcOrd="0" destOrd="0" presId="urn:microsoft.com/office/officeart/2008/layout/HorizontalMultiLevelHierarchy"/>
    <dgm:cxn modelId="{841B67D4-CC2A-4A97-A5E2-6746D4D3B2A0}" type="presOf" srcId="{AA3F79DD-DBB1-4D94-87FA-693B5CD31CF3}" destId="{AF5F6E53-E809-404B-A73D-A869B33C7980}" srcOrd="0" destOrd="0" presId="urn:microsoft.com/office/officeart/2008/layout/HorizontalMultiLevelHierarchy"/>
    <dgm:cxn modelId="{02FCF1CF-E3C1-4ED0-95EC-082A04497BD8}" type="presOf" srcId="{DD340FBB-DF75-49FD-94C1-F23C60E4C996}" destId="{75AE4E2F-5856-43C3-9F95-B23F9B54A3F9}" srcOrd="0" destOrd="0" presId="urn:microsoft.com/office/officeart/2008/layout/HorizontalMultiLevelHierarchy"/>
    <dgm:cxn modelId="{A973A260-F290-449D-8A1A-022CCD5A15F1}" type="presOf" srcId="{26F2D336-59D1-4373-985C-5FBAD61B3C16}" destId="{41C96AA7-1135-490B-9C7C-15B58683D484}" srcOrd="0" destOrd="0" presId="urn:microsoft.com/office/officeart/2008/layout/HorizontalMultiLevelHierarchy"/>
    <dgm:cxn modelId="{A41256CE-33ED-4953-9F56-9AA4849CB6B0}" srcId="{7919D761-2E3D-455A-89CE-5187B97B5D02}" destId="{1BFC4E42-E038-4104-89F7-389A11F7BFA0}" srcOrd="5" destOrd="0" parTransId="{EC3D2EBB-D491-4E88-9121-8A5BEE1B14D0}" sibTransId="{5A10378C-6792-4A60-97BE-3A39C4A27E85}"/>
    <dgm:cxn modelId="{B8109A6B-385C-462D-BCC0-66DFBA9DB8D3}" type="presOf" srcId="{7A588B42-0515-4A38-B9B1-9EA5C4082B9F}" destId="{5FBC00AF-6981-449A-99FC-3F142F775453}" srcOrd="0" destOrd="0" presId="urn:microsoft.com/office/officeart/2008/layout/HorizontalMultiLevelHierarchy"/>
    <dgm:cxn modelId="{DDCCE998-92DF-4221-8832-7F22F3E3EEB1}" type="presOf" srcId="{DD340FBB-DF75-49FD-94C1-F23C60E4C996}" destId="{85624702-37A1-4A23-82DE-1B20074E6E33}" srcOrd="1" destOrd="0" presId="urn:microsoft.com/office/officeart/2008/layout/HorizontalMultiLevelHierarchy"/>
    <dgm:cxn modelId="{BECBE1C1-E3D5-43F5-8EF9-04F51AE70BF0}" type="presOf" srcId="{1A7A24AB-7345-4716-AD0D-D06225BC4581}" destId="{B4D23C63-9C0C-40CB-9E5F-CC56ACC48ACB}" srcOrd="0" destOrd="0" presId="urn:microsoft.com/office/officeart/2008/layout/HorizontalMultiLevelHierarchy"/>
    <dgm:cxn modelId="{D68498F0-C933-4458-AA20-D6E15B0DA48A}" type="presParOf" srcId="{0B717B31-FBF9-4A36-B874-92BB8A1BEE84}" destId="{3EA5D765-90A1-4F64-8729-B6FB7ACE4624}" srcOrd="0" destOrd="0" presId="urn:microsoft.com/office/officeart/2008/layout/HorizontalMultiLevelHierarchy"/>
    <dgm:cxn modelId="{1ACD4762-583E-4843-B405-0BAFB91AB4EB}" type="presParOf" srcId="{3EA5D765-90A1-4F64-8729-B6FB7ACE4624}" destId="{9727D0AA-CE2D-4F0C-BDD2-0521D919CC4B}" srcOrd="0" destOrd="0" presId="urn:microsoft.com/office/officeart/2008/layout/HorizontalMultiLevelHierarchy"/>
    <dgm:cxn modelId="{0DE8A0B5-70AE-4DE0-B196-4074DDB00A6E}" type="presParOf" srcId="{3EA5D765-90A1-4F64-8729-B6FB7ACE4624}" destId="{F9C75109-F926-4661-8EC8-B9F0E7DB3283}" srcOrd="1" destOrd="0" presId="urn:microsoft.com/office/officeart/2008/layout/HorizontalMultiLevelHierarchy"/>
    <dgm:cxn modelId="{9349126D-6623-4995-A3BA-FE06FC3F1FD2}" type="presParOf" srcId="{F9C75109-F926-4661-8EC8-B9F0E7DB3283}" destId="{AF5F6E53-E809-404B-A73D-A869B33C7980}" srcOrd="0" destOrd="0" presId="urn:microsoft.com/office/officeart/2008/layout/HorizontalMultiLevelHierarchy"/>
    <dgm:cxn modelId="{862D2E8B-B3C6-48FC-8188-33A63F43A502}" type="presParOf" srcId="{AF5F6E53-E809-404B-A73D-A869B33C7980}" destId="{6A85C252-6946-4DF0-8E00-4A0D34F42308}" srcOrd="0" destOrd="0" presId="urn:microsoft.com/office/officeart/2008/layout/HorizontalMultiLevelHierarchy"/>
    <dgm:cxn modelId="{5E20F50F-2A77-41F0-B53B-4F0A7CD3EA89}" type="presParOf" srcId="{F9C75109-F926-4661-8EC8-B9F0E7DB3283}" destId="{DD52680D-D770-4779-9F63-8F64C04A0257}" srcOrd="1" destOrd="0" presId="urn:microsoft.com/office/officeart/2008/layout/HorizontalMultiLevelHierarchy"/>
    <dgm:cxn modelId="{D9E4D0A2-0E62-4BBB-8EA8-B3439E151756}" type="presParOf" srcId="{DD52680D-D770-4779-9F63-8F64C04A0257}" destId="{736D9979-1FF3-4DF2-ADA7-588354346F84}" srcOrd="0" destOrd="0" presId="urn:microsoft.com/office/officeart/2008/layout/HorizontalMultiLevelHierarchy"/>
    <dgm:cxn modelId="{0D73B258-3DAF-45C6-BF21-36D6609A8504}" type="presParOf" srcId="{DD52680D-D770-4779-9F63-8F64C04A0257}" destId="{6132F089-6E25-422D-AB12-DC35819206C8}" srcOrd="1" destOrd="0" presId="urn:microsoft.com/office/officeart/2008/layout/HorizontalMultiLevelHierarchy"/>
    <dgm:cxn modelId="{AA662CBA-5626-405A-8055-84BE1E6271D4}" type="presParOf" srcId="{F9C75109-F926-4661-8EC8-B9F0E7DB3283}" destId="{9CE56375-BC20-424B-A0ED-EE74D68AF90A}" srcOrd="2" destOrd="0" presId="urn:microsoft.com/office/officeart/2008/layout/HorizontalMultiLevelHierarchy"/>
    <dgm:cxn modelId="{1A4F5C7C-DE5F-4944-A3B3-81A12A036DF4}" type="presParOf" srcId="{9CE56375-BC20-424B-A0ED-EE74D68AF90A}" destId="{7EAA1356-9336-418C-A144-98D0CFF2A4B1}" srcOrd="0" destOrd="0" presId="urn:microsoft.com/office/officeart/2008/layout/HorizontalMultiLevelHierarchy"/>
    <dgm:cxn modelId="{2045B451-081E-42AB-B0E6-C000A0843A5F}" type="presParOf" srcId="{F9C75109-F926-4661-8EC8-B9F0E7DB3283}" destId="{F617F7F8-02C3-43C4-9340-AEB8319CC87D}" srcOrd="3" destOrd="0" presId="urn:microsoft.com/office/officeart/2008/layout/HorizontalMultiLevelHierarchy"/>
    <dgm:cxn modelId="{EA557C6C-117C-4C81-9D57-F5E2D7B4C419}" type="presParOf" srcId="{F617F7F8-02C3-43C4-9340-AEB8319CC87D}" destId="{B4D23C63-9C0C-40CB-9E5F-CC56ACC48ACB}" srcOrd="0" destOrd="0" presId="urn:microsoft.com/office/officeart/2008/layout/HorizontalMultiLevelHierarchy"/>
    <dgm:cxn modelId="{C926DDDE-FF03-4998-8758-AE12E9CDF436}" type="presParOf" srcId="{F617F7F8-02C3-43C4-9340-AEB8319CC87D}" destId="{66F4FF52-8829-4FAC-ABD0-14362422C800}" srcOrd="1" destOrd="0" presId="urn:microsoft.com/office/officeart/2008/layout/HorizontalMultiLevelHierarchy"/>
    <dgm:cxn modelId="{057F794B-F264-4C27-A4BD-996AB2D50BED}" type="presParOf" srcId="{F9C75109-F926-4661-8EC8-B9F0E7DB3283}" destId="{75AE4E2F-5856-43C3-9F95-B23F9B54A3F9}" srcOrd="4" destOrd="0" presId="urn:microsoft.com/office/officeart/2008/layout/HorizontalMultiLevelHierarchy"/>
    <dgm:cxn modelId="{EF998F8C-C5DB-402E-B6EF-E624E34AB2B3}" type="presParOf" srcId="{75AE4E2F-5856-43C3-9F95-B23F9B54A3F9}" destId="{85624702-37A1-4A23-82DE-1B20074E6E33}" srcOrd="0" destOrd="0" presId="urn:microsoft.com/office/officeart/2008/layout/HorizontalMultiLevelHierarchy"/>
    <dgm:cxn modelId="{DB64BBA3-5A42-4E01-9FE7-62AF5184ED9C}" type="presParOf" srcId="{F9C75109-F926-4661-8EC8-B9F0E7DB3283}" destId="{37F136D9-6C1F-4860-8070-86668C0F9614}" srcOrd="5" destOrd="0" presId="urn:microsoft.com/office/officeart/2008/layout/HorizontalMultiLevelHierarchy"/>
    <dgm:cxn modelId="{7B193753-8E0E-4F5F-9076-EFC223849A3F}" type="presParOf" srcId="{37F136D9-6C1F-4860-8070-86668C0F9614}" destId="{5FBC00AF-6981-449A-99FC-3F142F775453}" srcOrd="0" destOrd="0" presId="urn:microsoft.com/office/officeart/2008/layout/HorizontalMultiLevelHierarchy"/>
    <dgm:cxn modelId="{2D76DCED-83A1-4069-BB23-C5B0FDDFE21E}" type="presParOf" srcId="{37F136D9-6C1F-4860-8070-86668C0F9614}" destId="{3B1DA5A8-1DB9-4285-8990-78698064B784}" srcOrd="1" destOrd="0" presId="urn:microsoft.com/office/officeart/2008/layout/HorizontalMultiLevelHierarchy"/>
    <dgm:cxn modelId="{B254C599-7FEF-426F-86D1-9DBE252A01F9}" type="presParOf" srcId="{F9C75109-F926-4661-8EC8-B9F0E7DB3283}" destId="{479FC63C-ECAB-4557-A1CC-CD73217F4288}" srcOrd="6" destOrd="0" presId="urn:microsoft.com/office/officeart/2008/layout/HorizontalMultiLevelHierarchy"/>
    <dgm:cxn modelId="{DCDC9B87-9FD0-4B64-8CFB-F302C0A9E0E8}" type="presParOf" srcId="{479FC63C-ECAB-4557-A1CC-CD73217F4288}" destId="{F629ADD2-0A37-47C5-AD2B-6234118D4CC4}" srcOrd="0" destOrd="0" presId="urn:microsoft.com/office/officeart/2008/layout/HorizontalMultiLevelHierarchy"/>
    <dgm:cxn modelId="{E382FEA2-A393-4F3D-8570-A81FD884F32D}" type="presParOf" srcId="{F9C75109-F926-4661-8EC8-B9F0E7DB3283}" destId="{1FE61D49-B2C9-4766-81F2-86AC2DD8AC5F}" srcOrd="7" destOrd="0" presId="urn:microsoft.com/office/officeart/2008/layout/HorizontalMultiLevelHierarchy"/>
    <dgm:cxn modelId="{EAB060EA-80F2-451E-90E7-8939953CA6C5}" type="presParOf" srcId="{1FE61D49-B2C9-4766-81F2-86AC2DD8AC5F}" destId="{7C5483F7-151E-476C-9471-DE5D18E48DEE}" srcOrd="0" destOrd="0" presId="urn:microsoft.com/office/officeart/2008/layout/HorizontalMultiLevelHierarchy"/>
    <dgm:cxn modelId="{92D41DBA-98F3-4520-91B2-D74A0F7BE537}" type="presParOf" srcId="{1FE61D49-B2C9-4766-81F2-86AC2DD8AC5F}" destId="{DA9BBD23-AD20-490F-B1BF-D8C06615DA0D}" srcOrd="1" destOrd="0" presId="urn:microsoft.com/office/officeart/2008/layout/HorizontalMultiLevelHierarchy"/>
    <dgm:cxn modelId="{62F97C49-0E3F-4F34-9C26-E5E1BB2E11AB}" type="presParOf" srcId="{F9C75109-F926-4661-8EC8-B9F0E7DB3283}" destId="{32DDFFAC-21B7-402E-A1B1-8D149D0DEED8}" srcOrd="8" destOrd="0" presId="urn:microsoft.com/office/officeart/2008/layout/HorizontalMultiLevelHierarchy"/>
    <dgm:cxn modelId="{6B8C35F4-5000-4782-B8EA-3BBC0ED346B8}" type="presParOf" srcId="{32DDFFAC-21B7-402E-A1B1-8D149D0DEED8}" destId="{57463D66-0B9F-4BA5-91BA-4CA46B982F57}" srcOrd="0" destOrd="0" presId="urn:microsoft.com/office/officeart/2008/layout/HorizontalMultiLevelHierarchy"/>
    <dgm:cxn modelId="{148244CF-BD18-4B4F-A6FA-D9ED124CCF89}" type="presParOf" srcId="{F9C75109-F926-4661-8EC8-B9F0E7DB3283}" destId="{617A003E-112F-440B-9D4B-FA9F1BBCFDC7}" srcOrd="9" destOrd="0" presId="urn:microsoft.com/office/officeart/2008/layout/HorizontalMultiLevelHierarchy"/>
    <dgm:cxn modelId="{5AF87EF9-5491-4855-88FB-BD357000F000}" type="presParOf" srcId="{617A003E-112F-440B-9D4B-FA9F1BBCFDC7}" destId="{D3AE8125-5DE5-424D-B76E-2D3465A5D976}" srcOrd="0" destOrd="0" presId="urn:microsoft.com/office/officeart/2008/layout/HorizontalMultiLevelHierarchy"/>
    <dgm:cxn modelId="{628FBD63-E371-4B43-9C1C-C7CC38160423}" type="presParOf" srcId="{617A003E-112F-440B-9D4B-FA9F1BBCFDC7}" destId="{94CD3C00-F365-46FF-917D-3DAEBE88B5CF}" srcOrd="1" destOrd="0" presId="urn:microsoft.com/office/officeart/2008/layout/HorizontalMultiLevelHierarchy"/>
    <dgm:cxn modelId="{2387649E-586C-4169-B82F-710AA55C71ED}" type="presParOf" srcId="{F9C75109-F926-4661-8EC8-B9F0E7DB3283}" destId="{08E555F1-8332-45B8-895D-F68A7F44C30B}" srcOrd="10" destOrd="0" presId="urn:microsoft.com/office/officeart/2008/layout/HorizontalMultiLevelHierarchy"/>
    <dgm:cxn modelId="{5A50EB29-22DB-4E0F-A91A-C8B50B8B8C4B}" type="presParOf" srcId="{08E555F1-8332-45B8-895D-F68A7F44C30B}" destId="{52DC1021-459D-424F-A5E4-41EF882E23FE}" srcOrd="0" destOrd="0" presId="urn:microsoft.com/office/officeart/2008/layout/HorizontalMultiLevelHierarchy"/>
    <dgm:cxn modelId="{E1A38BAF-5CA4-4B81-8BB7-B1FF2B59E594}" type="presParOf" srcId="{F9C75109-F926-4661-8EC8-B9F0E7DB3283}" destId="{3E346B44-9861-484D-BB26-74925A71599B}" srcOrd="11" destOrd="0" presId="urn:microsoft.com/office/officeart/2008/layout/HorizontalMultiLevelHierarchy"/>
    <dgm:cxn modelId="{700209F4-6E60-46D1-8EB1-992AEC334A7A}" type="presParOf" srcId="{3E346B44-9861-484D-BB26-74925A71599B}" destId="{459B4ED5-F1E3-4E73-8E0B-0E8FC32A8053}" srcOrd="0" destOrd="0" presId="urn:microsoft.com/office/officeart/2008/layout/HorizontalMultiLevelHierarchy"/>
    <dgm:cxn modelId="{DF04ABB9-A324-4293-B1F0-B90B9384E657}" type="presParOf" srcId="{3E346B44-9861-484D-BB26-74925A71599B}" destId="{850EC713-E517-4371-A054-9E0395287FA7}" srcOrd="1" destOrd="0" presId="urn:microsoft.com/office/officeart/2008/layout/HorizontalMultiLevelHierarchy"/>
    <dgm:cxn modelId="{C95A7154-C6BE-42E8-B474-99461DF0B814}" type="presParOf" srcId="{F9C75109-F926-4661-8EC8-B9F0E7DB3283}" destId="{BF2C15F1-E829-402D-812D-C8CB847EF6A9}" srcOrd="12" destOrd="0" presId="urn:microsoft.com/office/officeart/2008/layout/HorizontalMultiLevelHierarchy"/>
    <dgm:cxn modelId="{F80702C5-C0B6-4B79-9811-765467EF40FC}" type="presParOf" srcId="{BF2C15F1-E829-402D-812D-C8CB847EF6A9}" destId="{FDF534AB-F016-4829-9D8B-08084D08637D}" srcOrd="0" destOrd="0" presId="urn:microsoft.com/office/officeart/2008/layout/HorizontalMultiLevelHierarchy"/>
    <dgm:cxn modelId="{26F8177A-790E-43B3-A1B5-EBA043CC5B7E}" type="presParOf" srcId="{F9C75109-F926-4661-8EC8-B9F0E7DB3283}" destId="{423970DE-9184-41FA-B75E-55D614DFCA16}" srcOrd="13" destOrd="0" presId="urn:microsoft.com/office/officeart/2008/layout/HorizontalMultiLevelHierarchy"/>
    <dgm:cxn modelId="{8CAFA730-9F7D-466E-86F3-4713FF96E54B}" type="presParOf" srcId="{423970DE-9184-41FA-B75E-55D614DFCA16}" destId="{41C96AA7-1135-490B-9C7C-15B58683D484}" srcOrd="0" destOrd="0" presId="urn:microsoft.com/office/officeart/2008/layout/HorizontalMultiLevelHierarchy"/>
    <dgm:cxn modelId="{AEECD9A9-9DB6-4877-9E00-D2EE1294947F}" type="presParOf" srcId="{423970DE-9184-41FA-B75E-55D614DFCA16}" destId="{A508A4B8-C6A3-4B56-A63E-7B2C31ADA9E5}" srcOrd="1" destOrd="0" presId="urn:microsoft.com/office/officeart/2008/layout/HorizontalMultiLevelHierarchy"/>
    <dgm:cxn modelId="{A80919B8-2BC2-4DF0-8743-6257F4D054F3}" type="presParOf" srcId="{F9C75109-F926-4661-8EC8-B9F0E7DB3283}" destId="{B874A3C5-600F-44FC-A8C1-76C06B5E9E77}" srcOrd="14" destOrd="0" presId="urn:microsoft.com/office/officeart/2008/layout/HorizontalMultiLevelHierarchy"/>
    <dgm:cxn modelId="{D2360F78-4E9D-42DF-9BC9-AC6926BCE475}" type="presParOf" srcId="{B874A3C5-600F-44FC-A8C1-76C06B5E9E77}" destId="{26D8A523-730C-4AEA-A5EF-01DCEEE0A634}" srcOrd="0" destOrd="0" presId="urn:microsoft.com/office/officeart/2008/layout/HorizontalMultiLevelHierarchy"/>
    <dgm:cxn modelId="{BDA7752C-86A5-4D85-8774-FF41FC962521}" type="presParOf" srcId="{F9C75109-F926-4661-8EC8-B9F0E7DB3283}" destId="{46A54EDA-2B42-4F1B-A19C-CE961042A757}" srcOrd="15" destOrd="0" presId="urn:microsoft.com/office/officeart/2008/layout/HorizontalMultiLevelHierarchy"/>
    <dgm:cxn modelId="{E72057A8-40F2-4D61-BC20-A51686FE5FC6}" type="presParOf" srcId="{46A54EDA-2B42-4F1B-A19C-CE961042A757}" destId="{2E01C0B0-B219-49FA-B0FE-CECFBEA67EFF}" srcOrd="0" destOrd="0" presId="urn:microsoft.com/office/officeart/2008/layout/HorizontalMultiLevelHierarchy"/>
    <dgm:cxn modelId="{95FF9DB6-7EE3-4500-86F2-D8108CFD2083}" type="presParOf" srcId="{46A54EDA-2B42-4F1B-A19C-CE961042A757}" destId="{F24E5051-6018-42D8-9B5F-C0360659535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FDB31B-8EDD-48ED-BE2B-968DB02F429D}"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CO"/>
        </a:p>
      </dgm:t>
    </dgm:pt>
    <dgm:pt modelId="{7887EA7E-D8DC-4F68-AF40-C77DB4FEF39B}">
      <dgm:prSet phldrT="[Texto]" custT="1"/>
      <dgm:spPr>
        <a:solidFill>
          <a:schemeClr val="bg2">
            <a:lumMod val="25000"/>
          </a:schemeClr>
        </a:solidFill>
      </dgm:spPr>
      <dgm:t>
        <a:bodyPr/>
        <a:lstStyle/>
        <a:p>
          <a:r>
            <a:rPr lang="es-CO" sz="2800" dirty="0" smtClean="0"/>
            <a:t>Objetivo</a:t>
          </a:r>
          <a:endParaRPr lang="es-CO" sz="2800" dirty="0"/>
        </a:p>
      </dgm:t>
    </dgm:pt>
    <dgm:pt modelId="{972556DA-A82D-4846-8A73-05B483BA4ED9}" type="parTrans" cxnId="{AE6675C0-CAE8-444C-82C7-63C8DBC1BD32}">
      <dgm:prSet/>
      <dgm:spPr/>
      <dgm:t>
        <a:bodyPr/>
        <a:lstStyle/>
        <a:p>
          <a:endParaRPr lang="es-CO"/>
        </a:p>
      </dgm:t>
    </dgm:pt>
    <dgm:pt modelId="{9FAC3DBB-4201-446D-99B3-26104A8E261E}" type="sibTrans" cxnId="{AE6675C0-CAE8-444C-82C7-63C8DBC1BD32}">
      <dgm:prSet/>
      <dgm:spPr/>
      <dgm:t>
        <a:bodyPr/>
        <a:lstStyle/>
        <a:p>
          <a:endParaRPr lang="es-CO"/>
        </a:p>
      </dgm:t>
    </dgm:pt>
    <dgm:pt modelId="{5CDD24CE-BA86-4BAE-9B46-5D56AF8E808F}">
      <dgm:prSet phldrT="[Texto]"/>
      <dgm:spPr>
        <a:solidFill>
          <a:schemeClr val="accent5">
            <a:lumMod val="50000"/>
          </a:schemeClr>
        </a:solidFill>
      </dgm:spPr>
      <dgm:t>
        <a:bodyPr/>
        <a:lstStyle/>
        <a:p>
          <a:r>
            <a:rPr lang="es-CO" dirty="0" smtClean="0"/>
            <a:t>Emitir recomendaciones y proponer medidas a las dependencias y entidades de la Administración Pública Federal que permitan una mayor participación de las micro, pequeñas y medianas empresas en los procesos de adquisición y arrendamiento de bienes muebles, así como en la contratación de servicios, de obras públicas y servicios relacionados con las mismas del sector público.</a:t>
          </a:r>
          <a:endParaRPr lang="es-CO" dirty="0"/>
        </a:p>
      </dgm:t>
    </dgm:pt>
    <dgm:pt modelId="{B4141963-A7DC-4354-A42A-C6F423DAE36D}" type="parTrans" cxnId="{F0F0518C-8B75-489E-AD16-B20DEBE07FD4}">
      <dgm:prSet/>
      <dgm:spPr/>
      <dgm:t>
        <a:bodyPr/>
        <a:lstStyle/>
        <a:p>
          <a:endParaRPr lang="es-CO"/>
        </a:p>
      </dgm:t>
    </dgm:pt>
    <dgm:pt modelId="{4E356413-2C14-4F60-A7D0-B03BA01FF609}" type="sibTrans" cxnId="{F0F0518C-8B75-489E-AD16-B20DEBE07FD4}">
      <dgm:prSet/>
      <dgm:spPr/>
      <dgm:t>
        <a:bodyPr/>
        <a:lstStyle/>
        <a:p>
          <a:endParaRPr lang="es-CO"/>
        </a:p>
      </dgm:t>
    </dgm:pt>
    <dgm:pt modelId="{B7EBAFE0-C6C2-486A-A533-A9B8ACBD96A3}" type="pres">
      <dgm:prSet presAssocID="{8FFDB31B-8EDD-48ED-BE2B-968DB02F429D}" presName="diagram" presStyleCnt="0">
        <dgm:presLayoutVars>
          <dgm:dir/>
          <dgm:resizeHandles val="exact"/>
        </dgm:presLayoutVars>
      </dgm:prSet>
      <dgm:spPr/>
      <dgm:t>
        <a:bodyPr/>
        <a:lstStyle/>
        <a:p>
          <a:endParaRPr lang="es-MX"/>
        </a:p>
      </dgm:t>
    </dgm:pt>
    <dgm:pt modelId="{C706D9AF-3BC9-4DD6-B156-75B27C05F403}" type="pres">
      <dgm:prSet presAssocID="{7887EA7E-D8DC-4F68-AF40-C77DB4FEF39B}" presName="arrow" presStyleLbl="node1" presStyleIdx="0" presStyleCnt="2">
        <dgm:presLayoutVars>
          <dgm:bulletEnabled val="1"/>
        </dgm:presLayoutVars>
      </dgm:prSet>
      <dgm:spPr/>
      <dgm:t>
        <a:bodyPr/>
        <a:lstStyle/>
        <a:p>
          <a:endParaRPr lang="es-MX"/>
        </a:p>
      </dgm:t>
    </dgm:pt>
    <dgm:pt modelId="{49191C47-60E3-46FD-BB05-5FF90E57CB0B}" type="pres">
      <dgm:prSet presAssocID="{5CDD24CE-BA86-4BAE-9B46-5D56AF8E808F}" presName="arrow" presStyleLbl="node1" presStyleIdx="1" presStyleCnt="2">
        <dgm:presLayoutVars>
          <dgm:bulletEnabled val="1"/>
        </dgm:presLayoutVars>
      </dgm:prSet>
      <dgm:spPr/>
      <dgm:t>
        <a:bodyPr/>
        <a:lstStyle/>
        <a:p>
          <a:endParaRPr lang="es-CO"/>
        </a:p>
      </dgm:t>
    </dgm:pt>
  </dgm:ptLst>
  <dgm:cxnLst>
    <dgm:cxn modelId="{6AB71439-9ED6-4785-A221-7D6CFCDECEA1}" type="presOf" srcId="{7887EA7E-D8DC-4F68-AF40-C77DB4FEF39B}" destId="{C706D9AF-3BC9-4DD6-B156-75B27C05F403}" srcOrd="0" destOrd="0" presId="urn:microsoft.com/office/officeart/2005/8/layout/arrow5"/>
    <dgm:cxn modelId="{F0F0518C-8B75-489E-AD16-B20DEBE07FD4}" srcId="{8FFDB31B-8EDD-48ED-BE2B-968DB02F429D}" destId="{5CDD24CE-BA86-4BAE-9B46-5D56AF8E808F}" srcOrd="1" destOrd="0" parTransId="{B4141963-A7DC-4354-A42A-C6F423DAE36D}" sibTransId="{4E356413-2C14-4F60-A7D0-B03BA01FF609}"/>
    <dgm:cxn modelId="{AE6675C0-CAE8-444C-82C7-63C8DBC1BD32}" srcId="{8FFDB31B-8EDD-48ED-BE2B-968DB02F429D}" destId="{7887EA7E-D8DC-4F68-AF40-C77DB4FEF39B}" srcOrd="0" destOrd="0" parTransId="{972556DA-A82D-4846-8A73-05B483BA4ED9}" sibTransId="{9FAC3DBB-4201-446D-99B3-26104A8E261E}"/>
    <dgm:cxn modelId="{A3D5B70B-6634-44EA-B3E6-DB394C4FCACF}" type="presOf" srcId="{8FFDB31B-8EDD-48ED-BE2B-968DB02F429D}" destId="{B7EBAFE0-C6C2-486A-A533-A9B8ACBD96A3}" srcOrd="0" destOrd="0" presId="urn:microsoft.com/office/officeart/2005/8/layout/arrow5"/>
    <dgm:cxn modelId="{B606F833-4D23-40E8-B36E-90091E0C4533}" type="presOf" srcId="{5CDD24CE-BA86-4BAE-9B46-5D56AF8E808F}" destId="{49191C47-60E3-46FD-BB05-5FF90E57CB0B}" srcOrd="0" destOrd="0" presId="urn:microsoft.com/office/officeart/2005/8/layout/arrow5"/>
    <dgm:cxn modelId="{12999814-EFE3-4BC8-B045-6921B2138380}" type="presParOf" srcId="{B7EBAFE0-C6C2-486A-A533-A9B8ACBD96A3}" destId="{C706D9AF-3BC9-4DD6-B156-75B27C05F403}" srcOrd="0" destOrd="0" presId="urn:microsoft.com/office/officeart/2005/8/layout/arrow5"/>
    <dgm:cxn modelId="{BF69C6CA-F5F3-47E4-96AE-ADCF50F11A10}" type="presParOf" srcId="{B7EBAFE0-C6C2-486A-A533-A9B8ACBD96A3}" destId="{49191C47-60E3-46FD-BB05-5FF90E57CB0B}" srcOrd="1" destOrd="0" presId="urn:microsoft.com/office/officeart/2005/8/layout/arrow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0A43CCB-0126-4A69-8F45-559651D923A4}"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s-CO"/>
        </a:p>
      </dgm:t>
    </dgm:pt>
    <dgm:pt modelId="{0491C732-D37E-4191-AD9B-921C7DDB0CF5}">
      <dgm:prSet phldrT="[Texto]"/>
      <dgm:spPr>
        <a:solidFill>
          <a:srgbClr val="00B0F0">
            <a:alpha val="50000"/>
          </a:srgbClr>
        </a:solidFill>
      </dgm:spPr>
      <dgm:t>
        <a:bodyPr/>
        <a:lstStyle/>
        <a:p>
          <a:r>
            <a:rPr lang="es-CO" dirty="0" smtClean="0"/>
            <a:t>Asociación y cooperativismo: Caso Japón </a:t>
          </a:r>
          <a:endParaRPr lang="es-CO" dirty="0"/>
        </a:p>
      </dgm:t>
    </dgm:pt>
    <dgm:pt modelId="{19630A96-4BD0-4297-A80C-41AC4416E6FD}" type="parTrans" cxnId="{CEF89882-25B3-4C51-B979-8F8969398AF2}">
      <dgm:prSet/>
      <dgm:spPr/>
      <dgm:t>
        <a:bodyPr/>
        <a:lstStyle/>
        <a:p>
          <a:endParaRPr lang="es-CO"/>
        </a:p>
      </dgm:t>
    </dgm:pt>
    <dgm:pt modelId="{6C6EF613-7521-40DB-8712-98B66F1AE602}" type="sibTrans" cxnId="{CEF89882-25B3-4C51-B979-8F8969398AF2}">
      <dgm:prSet/>
      <dgm:spPr/>
      <dgm:t>
        <a:bodyPr/>
        <a:lstStyle/>
        <a:p>
          <a:endParaRPr lang="es-CO"/>
        </a:p>
      </dgm:t>
    </dgm:pt>
    <dgm:pt modelId="{517B5AC0-25AB-4E2D-87D6-A13B51901B0C}">
      <dgm:prSet phldrT="[Texto]"/>
      <dgm:spPr>
        <a:solidFill>
          <a:schemeClr val="accent2">
            <a:lumMod val="75000"/>
            <a:alpha val="50000"/>
          </a:schemeClr>
        </a:solidFill>
      </dgm:spPr>
      <dgm:t>
        <a:bodyPr/>
        <a:lstStyle/>
        <a:p>
          <a:r>
            <a:rPr lang="es-CO" dirty="0" smtClean="0"/>
            <a:t>Provisión de préstamos especiales </a:t>
          </a:r>
          <a:endParaRPr lang="es-CO" dirty="0"/>
        </a:p>
      </dgm:t>
    </dgm:pt>
    <dgm:pt modelId="{C5078F5F-A6A8-4014-88B0-CC22A117C7D3}" type="parTrans" cxnId="{C69C801D-A6C7-466F-BEFF-B16E7B97F335}">
      <dgm:prSet/>
      <dgm:spPr/>
      <dgm:t>
        <a:bodyPr/>
        <a:lstStyle/>
        <a:p>
          <a:endParaRPr lang="es-CO"/>
        </a:p>
      </dgm:t>
    </dgm:pt>
    <dgm:pt modelId="{7014A3D3-3456-42F7-BEA4-CAACD2ED7D93}" type="sibTrans" cxnId="{C69C801D-A6C7-466F-BEFF-B16E7B97F335}">
      <dgm:prSet/>
      <dgm:spPr/>
      <dgm:t>
        <a:bodyPr/>
        <a:lstStyle/>
        <a:p>
          <a:endParaRPr lang="es-CO"/>
        </a:p>
      </dgm:t>
    </dgm:pt>
    <dgm:pt modelId="{4E5A56D3-7DCE-4464-BD19-F1701649A908}">
      <dgm:prSet phldrT="[Texto]"/>
      <dgm:spPr>
        <a:solidFill>
          <a:schemeClr val="accent1">
            <a:lumMod val="60000"/>
            <a:lumOff val="40000"/>
            <a:alpha val="50000"/>
          </a:schemeClr>
        </a:solidFill>
      </dgm:spPr>
      <dgm:t>
        <a:bodyPr/>
        <a:lstStyle/>
        <a:p>
          <a:r>
            <a:rPr lang="es-CO" dirty="0" smtClean="0"/>
            <a:t>Tratamientos fiscales preferentes</a:t>
          </a:r>
          <a:endParaRPr lang="es-CO" dirty="0"/>
        </a:p>
      </dgm:t>
    </dgm:pt>
    <dgm:pt modelId="{5D8E8916-378D-43CD-AF58-A35BBAB8FFD6}" type="parTrans" cxnId="{83D2B851-5C4A-478E-AB33-665BC42F9B98}">
      <dgm:prSet/>
      <dgm:spPr/>
      <dgm:t>
        <a:bodyPr/>
        <a:lstStyle/>
        <a:p>
          <a:endParaRPr lang="es-CO"/>
        </a:p>
      </dgm:t>
    </dgm:pt>
    <dgm:pt modelId="{6D0E432D-8CD2-4B79-862D-B41C46613D6A}" type="sibTrans" cxnId="{83D2B851-5C4A-478E-AB33-665BC42F9B98}">
      <dgm:prSet/>
      <dgm:spPr/>
      <dgm:t>
        <a:bodyPr/>
        <a:lstStyle/>
        <a:p>
          <a:endParaRPr lang="es-CO"/>
        </a:p>
      </dgm:t>
    </dgm:pt>
    <dgm:pt modelId="{2BCA1826-E199-4820-8701-9B021A33BB7A}">
      <dgm:prSet phldrT="[Texto]"/>
      <dgm:spPr>
        <a:solidFill>
          <a:schemeClr val="accent4">
            <a:lumMod val="60000"/>
            <a:lumOff val="40000"/>
            <a:alpha val="50000"/>
          </a:schemeClr>
        </a:solidFill>
      </dgm:spPr>
      <dgm:t>
        <a:bodyPr/>
        <a:lstStyle/>
        <a:p>
          <a:r>
            <a:rPr lang="es-CO" dirty="0" smtClean="0"/>
            <a:t>Políticas apoyan los esfuerzos de distribución conjuntos</a:t>
          </a:r>
          <a:endParaRPr lang="es-CO" dirty="0"/>
        </a:p>
      </dgm:t>
    </dgm:pt>
    <dgm:pt modelId="{5E0054D7-9D03-44D7-8CD1-196D0C606254}" type="parTrans" cxnId="{294A9231-1148-4BCD-B4DE-21D2682D85DC}">
      <dgm:prSet/>
      <dgm:spPr/>
      <dgm:t>
        <a:bodyPr/>
        <a:lstStyle/>
        <a:p>
          <a:endParaRPr lang="es-CO"/>
        </a:p>
      </dgm:t>
    </dgm:pt>
    <dgm:pt modelId="{FABA2378-C165-4417-AF2E-5D0F2AFA7B72}" type="sibTrans" cxnId="{294A9231-1148-4BCD-B4DE-21D2682D85DC}">
      <dgm:prSet/>
      <dgm:spPr/>
      <dgm:t>
        <a:bodyPr/>
        <a:lstStyle/>
        <a:p>
          <a:endParaRPr lang="es-CO"/>
        </a:p>
      </dgm:t>
    </dgm:pt>
    <dgm:pt modelId="{3126B6DE-3B90-4992-8135-24B633CB33A4}">
      <dgm:prSet phldrT="[Texto]"/>
      <dgm:spPr>
        <a:solidFill>
          <a:schemeClr val="accent5">
            <a:lumMod val="60000"/>
            <a:lumOff val="40000"/>
            <a:alpha val="50000"/>
          </a:schemeClr>
        </a:solidFill>
      </dgm:spPr>
      <dgm:t>
        <a:bodyPr/>
        <a:lstStyle/>
        <a:p>
          <a:r>
            <a:rPr lang="es-CO" dirty="0" smtClean="0"/>
            <a:t>Intercambio de información y creación de conglomerados industriales</a:t>
          </a:r>
          <a:endParaRPr lang="es-CO" dirty="0"/>
        </a:p>
      </dgm:t>
    </dgm:pt>
    <dgm:pt modelId="{8FA17423-4ECD-4DFE-B116-54D2082E0C37}" type="parTrans" cxnId="{3B225324-68D6-4C45-B128-7921A59D504B}">
      <dgm:prSet/>
      <dgm:spPr/>
      <dgm:t>
        <a:bodyPr/>
        <a:lstStyle/>
        <a:p>
          <a:endParaRPr lang="es-CO"/>
        </a:p>
      </dgm:t>
    </dgm:pt>
    <dgm:pt modelId="{FE97CE29-B5E8-477A-8637-3E2ECBC90B25}" type="sibTrans" cxnId="{3B225324-68D6-4C45-B128-7921A59D504B}">
      <dgm:prSet/>
      <dgm:spPr/>
      <dgm:t>
        <a:bodyPr/>
        <a:lstStyle/>
        <a:p>
          <a:endParaRPr lang="es-CO"/>
        </a:p>
      </dgm:t>
    </dgm:pt>
    <dgm:pt modelId="{5B51511C-DAED-4F1F-8ACD-BCF09A91CCC1}">
      <dgm:prSet phldrT="[Texto]"/>
      <dgm:spPr>
        <a:solidFill>
          <a:schemeClr val="accent5">
            <a:lumMod val="60000"/>
            <a:lumOff val="40000"/>
            <a:alpha val="50000"/>
          </a:schemeClr>
        </a:solidFill>
      </dgm:spPr>
      <dgm:t>
        <a:bodyPr/>
        <a:lstStyle/>
        <a:p>
          <a:r>
            <a:rPr lang="es-CO" dirty="0" smtClean="0"/>
            <a:t>Beneficios de las políticas de fomento, mediante ventanillas únicas, con el propósito de minimizar duplicaciones y burocracia innecesaria. </a:t>
          </a:r>
          <a:endParaRPr lang="es-CO" dirty="0"/>
        </a:p>
      </dgm:t>
    </dgm:pt>
    <dgm:pt modelId="{908B6635-5A79-4506-8D68-B5BBB635E9E7}" type="parTrans" cxnId="{F41DFB0E-FDB7-40BB-AB2F-5CAA16311739}">
      <dgm:prSet/>
      <dgm:spPr/>
      <dgm:t>
        <a:bodyPr/>
        <a:lstStyle/>
        <a:p>
          <a:endParaRPr lang="es-CO"/>
        </a:p>
      </dgm:t>
    </dgm:pt>
    <dgm:pt modelId="{9E4A09A0-6220-4992-BB0F-DF0D30A4DE46}" type="sibTrans" cxnId="{F41DFB0E-FDB7-40BB-AB2F-5CAA16311739}">
      <dgm:prSet/>
      <dgm:spPr/>
      <dgm:t>
        <a:bodyPr/>
        <a:lstStyle/>
        <a:p>
          <a:endParaRPr lang="es-CO"/>
        </a:p>
      </dgm:t>
    </dgm:pt>
    <dgm:pt modelId="{D0689BD3-CA61-487B-B914-6F7748F52846}" type="pres">
      <dgm:prSet presAssocID="{70A43CCB-0126-4A69-8F45-559651D923A4}" presName="composite" presStyleCnt="0">
        <dgm:presLayoutVars>
          <dgm:chMax val="1"/>
          <dgm:dir/>
          <dgm:resizeHandles val="exact"/>
        </dgm:presLayoutVars>
      </dgm:prSet>
      <dgm:spPr/>
      <dgm:t>
        <a:bodyPr/>
        <a:lstStyle/>
        <a:p>
          <a:endParaRPr lang="es-MX"/>
        </a:p>
      </dgm:t>
    </dgm:pt>
    <dgm:pt modelId="{1B538810-EADB-45FE-A677-45819C4FF57E}" type="pres">
      <dgm:prSet presAssocID="{70A43CCB-0126-4A69-8F45-559651D923A4}" presName="radial" presStyleCnt="0">
        <dgm:presLayoutVars>
          <dgm:animLvl val="ctr"/>
        </dgm:presLayoutVars>
      </dgm:prSet>
      <dgm:spPr/>
    </dgm:pt>
    <dgm:pt modelId="{A018272A-8EDB-4FA2-880B-44E6F364C6BF}" type="pres">
      <dgm:prSet presAssocID="{0491C732-D37E-4191-AD9B-921C7DDB0CF5}" presName="centerShape" presStyleLbl="vennNode1" presStyleIdx="0" presStyleCnt="6"/>
      <dgm:spPr/>
      <dgm:t>
        <a:bodyPr/>
        <a:lstStyle/>
        <a:p>
          <a:endParaRPr lang="es-MX"/>
        </a:p>
      </dgm:t>
    </dgm:pt>
    <dgm:pt modelId="{94A69A33-9360-4A94-BD2C-B9D3C4F2F3C1}" type="pres">
      <dgm:prSet presAssocID="{517B5AC0-25AB-4E2D-87D6-A13B51901B0C}" presName="node" presStyleLbl="vennNode1" presStyleIdx="1" presStyleCnt="6">
        <dgm:presLayoutVars>
          <dgm:bulletEnabled val="1"/>
        </dgm:presLayoutVars>
      </dgm:prSet>
      <dgm:spPr/>
      <dgm:t>
        <a:bodyPr/>
        <a:lstStyle/>
        <a:p>
          <a:endParaRPr lang="es-MX"/>
        </a:p>
      </dgm:t>
    </dgm:pt>
    <dgm:pt modelId="{1918F2CE-FDF9-484E-A788-101354FAAAA8}" type="pres">
      <dgm:prSet presAssocID="{4E5A56D3-7DCE-4464-BD19-F1701649A908}" presName="node" presStyleLbl="vennNode1" presStyleIdx="2" presStyleCnt="6">
        <dgm:presLayoutVars>
          <dgm:bulletEnabled val="1"/>
        </dgm:presLayoutVars>
      </dgm:prSet>
      <dgm:spPr/>
      <dgm:t>
        <a:bodyPr/>
        <a:lstStyle/>
        <a:p>
          <a:endParaRPr lang="es-MX"/>
        </a:p>
      </dgm:t>
    </dgm:pt>
    <dgm:pt modelId="{37F874E5-47F4-4B3B-8E35-4C7D3A7CBCBD}" type="pres">
      <dgm:prSet presAssocID="{2BCA1826-E199-4820-8701-9B021A33BB7A}" presName="node" presStyleLbl="vennNode1" presStyleIdx="3" presStyleCnt="6">
        <dgm:presLayoutVars>
          <dgm:bulletEnabled val="1"/>
        </dgm:presLayoutVars>
      </dgm:prSet>
      <dgm:spPr/>
      <dgm:t>
        <a:bodyPr/>
        <a:lstStyle/>
        <a:p>
          <a:endParaRPr lang="es-MX"/>
        </a:p>
      </dgm:t>
    </dgm:pt>
    <dgm:pt modelId="{501A480B-8FCD-4D7F-9B65-B3F7D9A03E3C}" type="pres">
      <dgm:prSet presAssocID="{3126B6DE-3B90-4992-8135-24B633CB33A4}" presName="node" presStyleLbl="vennNode1" presStyleIdx="4" presStyleCnt="6">
        <dgm:presLayoutVars>
          <dgm:bulletEnabled val="1"/>
        </dgm:presLayoutVars>
      </dgm:prSet>
      <dgm:spPr/>
      <dgm:t>
        <a:bodyPr/>
        <a:lstStyle/>
        <a:p>
          <a:endParaRPr lang="es-MX"/>
        </a:p>
      </dgm:t>
    </dgm:pt>
    <dgm:pt modelId="{E51F72A3-8151-4AAF-8269-B8105B206D73}" type="pres">
      <dgm:prSet presAssocID="{5B51511C-DAED-4F1F-8ACD-BCF09A91CCC1}" presName="node" presStyleLbl="vennNode1" presStyleIdx="5" presStyleCnt="6">
        <dgm:presLayoutVars>
          <dgm:bulletEnabled val="1"/>
        </dgm:presLayoutVars>
      </dgm:prSet>
      <dgm:spPr/>
      <dgm:t>
        <a:bodyPr/>
        <a:lstStyle/>
        <a:p>
          <a:endParaRPr lang="es-CO"/>
        </a:p>
      </dgm:t>
    </dgm:pt>
  </dgm:ptLst>
  <dgm:cxnLst>
    <dgm:cxn modelId="{F25B0247-605D-4A48-A805-91F6A2E4BCC6}" type="presOf" srcId="{3126B6DE-3B90-4992-8135-24B633CB33A4}" destId="{501A480B-8FCD-4D7F-9B65-B3F7D9A03E3C}" srcOrd="0" destOrd="0" presId="urn:microsoft.com/office/officeart/2005/8/layout/radial3"/>
    <dgm:cxn modelId="{83C25538-4294-42AE-85EA-2C55957C69AE}" type="presOf" srcId="{2BCA1826-E199-4820-8701-9B021A33BB7A}" destId="{37F874E5-47F4-4B3B-8E35-4C7D3A7CBCBD}" srcOrd="0" destOrd="0" presId="urn:microsoft.com/office/officeart/2005/8/layout/radial3"/>
    <dgm:cxn modelId="{3B225324-68D6-4C45-B128-7921A59D504B}" srcId="{0491C732-D37E-4191-AD9B-921C7DDB0CF5}" destId="{3126B6DE-3B90-4992-8135-24B633CB33A4}" srcOrd="3" destOrd="0" parTransId="{8FA17423-4ECD-4DFE-B116-54D2082E0C37}" sibTransId="{FE97CE29-B5E8-477A-8637-3E2ECBC90B25}"/>
    <dgm:cxn modelId="{8E4D5C7E-9D14-4ED1-B8C5-CCE361DE918F}" type="presOf" srcId="{4E5A56D3-7DCE-4464-BD19-F1701649A908}" destId="{1918F2CE-FDF9-484E-A788-101354FAAAA8}" srcOrd="0" destOrd="0" presId="urn:microsoft.com/office/officeart/2005/8/layout/radial3"/>
    <dgm:cxn modelId="{C69C801D-A6C7-466F-BEFF-B16E7B97F335}" srcId="{0491C732-D37E-4191-AD9B-921C7DDB0CF5}" destId="{517B5AC0-25AB-4E2D-87D6-A13B51901B0C}" srcOrd="0" destOrd="0" parTransId="{C5078F5F-A6A8-4014-88B0-CC22A117C7D3}" sibTransId="{7014A3D3-3456-42F7-BEA4-CAACD2ED7D93}"/>
    <dgm:cxn modelId="{83D2B851-5C4A-478E-AB33-665BC42F9B98}" srcId="{0491C732-D37E-4191-AD9B-921C7DDB0CF5}" destId="{4E5A56D3-7DCE-4464-BD19-F1701649A908}" srcOrd="1" destOrd="0" parTransId="{5D8E8916-378D-43CD-AF58-A35BBAB8FFD6}" sibTransId="{6D0E432D-8CD2-4B79-862D-B41C46613D6A}"/>
    <dgm:cxn modelId="{9F266C70-BE64-4CFD-90DF-29A4A406E727}" type="presOf" srcId="{5B51511C-DAED-4F1F-8ACD-BCF09A91CCC1}" destId="{E51F72A3-8151-4AAF-8269-B8105B206D73}" srcOrd="0" destOrd="0" presId="urn:microsoft.com/office/officeart/2005/8/layout/radial3"/>
    <dgm:cxn modelId="{294A9231-1148-4BCD-B4DE-21D2682D85DC}" srcId="{0491C732-D37E-4191-AD9B-921C7DDB0CF5}" destId="{2BCA1826-E199-4820-8701-9B021A33BB7A}" srcOrd="2" destOrd="0" parTransId="{5E0054D7-9D03-44D7-8CD1-196D0C606254}" sibTransId="{FABA2378-C165-4417-AF2E-5D0F2AFA7B72}"/>
    <dgm:cxn modelId="{E79757C6-A32B-4E9D-B5B1-9E2BB4F06751}" type="presOf" srcId="{517B5AC0-25AB-4E2D-87D6-A13B51901B0C}" destId="{94A69A33-9360-4A94-BD2C-B9D3C4F2F3C1}" srcOrd="0" destOrd="0" presId="urn:microsoft.com/office/officeart/2005/8/layout/radial3"/>
    <dgm:cxn modelId="{CEF89882-25B3-4C51-B979-8F8969398AF2}" srcId="{70A43CCB-0126-4A69-8F45-559651D923A4}" destId="{0491C732-D37E-4191-AD9B-921C7DDB0CF5}" srcOrd="0" destOrd="0" parTransId="{19630A96-4BD0-4297-A80C-41AC4416E6FD}" sibTransId="{6C6EF613-7521-40DB-8712-98B66F1AE602}"/>
    <dgm:cxn modelId="{CF99D6AC-E435-426E-A2C7-F4ABFEE8DD14}" type="presOf" srcId="{0491C732-D37E-4191-AD9B-921C7DDB0CF5}" destId="{A018272A-8EDB-4FA2-880B-44E6F364C6BF}" srcOrd="0" destOrd="0" presId="urn:microsoft.com/office/officeart/2005/8/layout/radial3"/>
    <dgm:cxn modelId="{A889A887-E005-495B-9617-8607E2E82781}" type="presOf" srcId="{70A43CCB-0126-4A69-8F45-559651D923A4}" destId="{D0689BD3-CA61-487B-B914-6F7748F52846}" srcOrd="0" destOrd="0" presId="urn:microsoft.com/office/officeart/2005/8/layout/radial3"/>
    <dgm:cxn modelId="{F41DFB0E-FDB7-40BB-AB2F-5CAA16311739}" srcId="{0491C732-D37E-4191-AD9B-921C7DDB0CF5}" destId="{5B51511C-DAED-4F1F-8ACD-BCF09A91CCC1}" srcOrd="4" destOrd="0" parTransId="{908B6635-5A79-4506-8D68-B5BBB635E9E7}" sibTransId="{9E4A09A0-6220-4992-BB0F-DF0D30A4DE46}"/>
    <dgm:cxn modelId="{BB216473-809C-4263-A692-089ACC001331}" type="presParOf" srcId="{D0689BD3-CA61-487B-B914-6F7748F52846}" destId="{1B538810-EADB-45FE-A677-45819C4FF57E}" srcOrd="0" destOrd="0" presId="urn:microsoft.com/office/officeart/2005/8/layout/radial3"/>
    <dgm:cxn modelId="{C170F71C-AC21-4C4F-9F4C-84CB314E2C51}" type="presParOf" srcId="{1B538810-EADB-45FE-A677-45819C4FF57E}" destId="{A018272A-8EDB-4FA2-880B-44E6F364C6BF}" srcOrd="0" destOrd="0" presId="urn:microsoft.com/office/officeart/2005/8/layout/radial3"/>
    <dgm:cxn modelId="{F9ADEE87-4A83-41BD-9125-5A19606977E1}" type="presParOf" srcId="{1B538810-EADB-45FE-A677-45819C4FF57E}" destId="{94A69A33-9360-4A94-BD2C-B9D3C4F2F3C1}" srcOrd="1" destOrd="0" presId="urn:microsoft.com/office/officeart/2005/8/layout/radial3"/>
    <dgm:cxn modelId="{68388994-1D04-4F58-B094-49985F3DFC7C}" type="presParOf" srcId="{1B538810-EADB-45FE-A677-45819C4FF57E}" destId="{1918F2CE-FDF9-484E-A788-101354FAAAA8}" srcOrd="2" destOrd="0" presId="urn:microsoft.com/office/officeart/2005/8/layout/radial3"/>
    <dgm:cxn modelId="{243DCB88-824C-48B0-AAE9-774C3B7DACF7}" type="presParOf" srcId="{1B538810-EADB-45FE-A677-45819C4FF57E}" destId="{37F874E5-47F4-4B3B-8E35-4C7D3A7CBCBD}" srcOrd="3" destOrd="0" presId="urn:microsoft.com/office/officeart/2005/8/layout/radial3"/>
    <dgm:cxn modelId="{80E2C9B7-BBBE-4B44-820E-B47B1063DACB}" type="presParOf" srcId="{1B538810-EADB-45FE-A677-45819C4FF57E}" destId="{501A480B-8FCD-4D7F-9B65-B3F7D9A03E3C}" srcOrd="4" destOrd="0" presId="urn:microsoft.com/office/officeart/2005/8/layout/radial3"/>
    <dgm:cxn modelId="{9E9B6A82-636C-49C0-B4AB-2F5D2FC23F0F}" type="presParOf" srcId="{1B538810-EADB-45FE-A677-45819C4FF57E}" destId="{E51F72A3-8151-4AAF-8269-B8105B206D73}"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600CEE3-17AA-40A3-BB37-7C3459D60AD9}"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MX"/>
        </a:p>
      </dgm:t>
    </dgm:pt>
    <dgm:pt modelId="{19FDE824-37EF-4B48-9C2A-27D992F204FC}">
      <dgm:prSet phldrT="[Texto]"/>
      <dgm:spPr>
        <a:solidFill>
          <a:srgbClr val="C00000"/>
        </a:solidFill>
      </dgm:spPr>
      <dgm:t>
        <a:bodyPr/>
        <a:lstStyle/>
        <a:p>
          <a:r>
            <a:rPr lang="es-MX" dirty="0" smtClean="0"/>
            <a:t>Se promueve </a:t>
          </a:r>
          <a:r>
            <a:rPr lang="es-MX" dirty="0" err="1" smtClean="0"/>
            <a:t>asociatividad</a:t>
          </a:r>
          <a:r>
            <a:rPr lang="es-MX" dirty="0" smtClean="0"/>
            <a:t> con el fin de…</a:t>
          </a:r>
          <a:endParaRPr lang="es-MX" dirty="0"/>
        </a:p>
      </dgm:t>
    </dgm:pt>
    <dgm:pt modelId="{C7407ED1-3B80-45DF-9A2F-ACD32FC1657C}" type="parTrans" cxnId="{586B04D4-80F7-4AE2-8012-BEE65B5F5B39}">
      <dgm:prSet/>
      <dgm:spPr/>
      <dgm:t>
        <a:bodyPr/>
        <a:lstStyle/>
        <a:p>
          <a:endParaRPr lang="es-MX"/>
        </a:p>
      </dgm:t>
    </dgm:pt>
    <dgm:pt modelId="{1FCBBBC7-43A3-4367-9A24-C41DADCBBC3E}" type="sibTrans" cxnId="{586B04D4-80F7-4AE2-8012-BEE65B5F5B39}">
      <dgm:prSet/>
      <dgm:spPr/>
      <dgm:t>
        <a:bodyPr/>
        <a:lstStyle/>
        <a:p>
          <a:endParaRPr lang="es-MX"/>
        </a:p>
      </dgm:t>
    </dgm:pt>
    <dgm:pt modelId="{D37C25E6-D83A-4A22-BF0C-1BBBD46614C2}">
      <dgm:prSet phldrT="[Texto]"/>
      <dgm:spPr>
        <a:solidFill>
          <a:schemeClr val="bg2">
            <a:lumMod val="50000"/>
          </a:schemeClr>
        </a:solidFill>
      </dgm:spPr>
      <dgm:t>
        <a:bodyPr/>
        <a:lstStyle/>
        <a:p>
          <a:r>
            <a:rPr lang="es-MX" dirty="0" smtClean="0"/>
            <a:t>Permitir que los programas de apoyo alcancen un mayor número de PYMES</a:t>
          </a:r>
          <a:endParaRPr lang="es-MX" dirty="0"/>
        </a:p>
      </dgm:t>
    </dgm:pt>
    <dgm:pt modelId="{54E4F2FC-258C-4B89-9F62-C6E95ED614AC}" type="parTrans" cxnId="{6DE905E7-3C08-4463-A4BB-7647EEAD2321}">
      <dgm:prSet/>
      <dgm:spPr/>
      <dgm:t>
        <a:bodyPr/>
        <a:lstStyle/>
        <a:p>
          <a:endParaRPr lang="es-MX"/>
        </a:p>
      </dgm:t>
    </dgm:pt>
    <dgm:pt modelId="{97A3D76A-308A-4542-B683-C4E15D314215}" type="sibTrans" cxnId="{6DE905E7-3C08-4463-A4BB-7647EEAD2321}">
      <dgm:prSet/>
      <dgm:spPr/>
      <dgm:t>
        <a:bodyPr/>
        <a:lstStyle/>
        <a:p>
          <a:endParaRPr lang="es-MX"/>
        </a:p>
      </dgm:t>
    </dgm:pt>
    <dgm:pt modelId="{CFF23BFA-00AB-4197-A83C-890453CAC19B}" type="pres">
      <dgm:prSet presAssocID="{0600CEE3-17AA-40A3-BB37-7C3459D60AD9}" presName="diagram" presStyleCnt="0">
        <dgm:presLayoutVars>
          <dgm:dir/>
          <dgm:resizeHandles val="exact"/>
        </dgm:presLayoutVars>
      </dgm:prSet>
      <dgm:spPr/>
      <dgm:t>
        <a:bodyPr/>
        <a:lstStyle/>
        <a:p>
          <a:endParaRPr lang="es-MX"/>
        </a:p>
      </dgm:t>
    </dgm:pt>
    <dgm:pt modelId="{98B4262B-2106-410D-820C-AC4DFAD6825C}" type="pres">
      <dgm:prSet presAssocID="{19FDE824-37EF-4B48-9C2A-27D992F204FC}" presName="arrow" presStyleLbl="node1" presStyleIdx="0" presStyleCnt="2">
        <dgm:presLayoutVars>
          <dgm:bulletEnabled val="1"/>
        </dgm:presLayoutVars>
      </dgm:prSet>
      <dgm:spPr/>
      <dgm:t>
        <a:bodyPr/>
        <a:lstStyle/>
        <a:p>
          <a:endParaRPr lang="es-MX"/>
        </a:p>
      </dgm:t>
    </dgm:pt>
    <dgm:pt modelId="{D4C565AB-4747-4E03-9183-5C5465C54170}" type="pres">
      <dgm:prSet presAssocID="{D37C25E6-D83A-4A22-BF0C-1BBBD46614C2}" presName="arrow" presStyleLbl="node1" presStyleIdx="1" presStyleCnt="2">
        <dgm:presLayoutVars>
          <dgm:bulletEnabled val="1"/>
        </dgm:presLayoutVars>
      </dgm:prSet>
      <dgm:spPr/>
      <dgm:t>
        <a:bodyPr/>
        <a:lstStyle/>
        <a:p>
          <a:endParaRPr lang="es-MX"/>
        </a:p>
      </dgm:t>
    </dgm:pt>
  </dgm:ptLst>
  <dgm:cxnLst>
    <dgm:cxn modelId="{6DE905E7-3C08-4463-A4BB-7647EEAD2321}" srcId="{0600CEE3-17AA-40A3-BB37-7C3459D60AD9}" destId="{D37C25E6-D83A-4A22-BF0C-1BBBD46614C2}" srcOrd="1" destOrd="0" parTransId="{54E4F2FC-258C-4B89-9F62-C6E95ED614AC}" sibTransId="{97A3D76A-308A-4542-B683-C4E15D314215}"/>
    <dgm:cxn modelId="{CF00B578-9E77-437B-9FAC-1A20C1225937}" type="presOf" srcId="{19FDE824-37EF-4B48-9C2A-27D992F204FC}" destId="{98B4262B-2106-410D-820C-AC4DFAD6825C}" srcOrd="0" destOrd="0" presId="urn:microsoft.com/office/officeart/2005/8/layout/arrow5"/>
    <dgm:cxn modelId="{150345D9-D66A-41C4-9BD7-EAF31535E5DB}" type="presOf" srcId="{0600CEE3-17AA-40A3-BB37-7C3459D60AD9}" destId="{CFF23BFA-00AB-4197-A83C-890453CAC19B}" srcOrd="0" destOrd="0" presId="urn:microsoft.com/office/officeart/2005/8/layout/arrow5"/>
    <dgm:cxn modelId="{24C40E0A-F5AD-48F8-8377-95E97288FC01}" type="presOf" srcId="{D37C25E6-D83A-4A22-BF0C-1BBBD46614C2}" destId="{D4C565AB-4747-4E03-9183-5C5465C54170}" srcOrd="0" destOrd="0" presId="urn:microsoft.com/office/officeart/2005/8/layout/arrow5"/>
    <dgm:cxn modelId="{586B04D4-80F7-4AE2-8012-BEE65B5F5B39}" srcId="{0600CEE3-17AA-40A3-BB37-7C3459D60AD9}" destId="{19FDE824-37EF-4B48-9C2A-27D992F204FC}" srcOrd="0" destOrd="0" parTransId="{C7407ED1-3B80-45DF-9A2F-ACD32FC1657C}" sibTransId="{1FCBBBC7-43A3-4367-9A24-C41DADCBBC3E}"/>
    <dgm:cxn modelId="{671B595D-EFB0-4FB3-BF33-E1D3B0DA334C}" type="presParOf" srcId="{CFF23BFA-00AB-4197-A83C-890453CAC19B}" destId="{98B4262B-2106-410D-820C-AC4DFAD6825C}" srcOrd="0" destOrd="0" presId="urn:microsoft.com/office/officeart/2005/8/layout/arrow5"/>
    <dgm:cxn modelId="{4A1DBDDE-4A75-4E01-8E0F-EE92C0F21205}" type="presParOf" srcId="{CFF23BFA-00AB-4197-A83C-890453CAC19B}" destId="{D4C565AB-4747-4E03-9183-5C5465C54170}"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CB34A24E-7DAF-43D3-BF55-431AC094EF1E}" type="doc">
      <dgm:prSet loTypeId="urn:microsoft.com/office/officeart/2005/8/layout/venn1" loCatId="relationship" qsTypeId="urn:microsoft.com/office/officeart/2005/8/quickstyle/simple1" qsCatId="simple" csTypeId="urn:microsoft.com/office/officeart/2005/8/colors/accent1_2" csCatId="accent1" phldr="1"/>
      <dgm:spPr/>
    </dgm:pt>
    <dgm:pt modelId="{B4C08ABD-8504-473C-AE8D-D1C069ECADB2}">
      <dgm:prSet phldrT="[Texto]"/>
      <dgm:spPr>
        <a:solidFill>
          <a:schemeClr val="accent5">
            <a:lumMod val="50000"/>
            <a:alpha val="50000"/>
          </a:schemeClr>
        </a:solidFill>
      </dgm:spPr>
      <dgm:t>
        <a:bodyPr/>
        <a:lstStyle/>
        <a:p>
          <a:r>
            <a:rPr lang="es-CO" dirty="0" smtClean="0"/>
            <a:t>Énfasis a las labores de asesoría y traspaso de experiencias a los emprendedores de negocios pequeños </a:t>
          </a:r>
          <a:r>
            <a:rPr lang="es-CO" b="1" dirty="0" smtClean="0"/>
            <a:t>(Caso USA)</a:t>
          </a:r>
          <a:endParaRPr lang="es-CO" b="1" dirty="0"/>
        </a:p>
      </dgm:t>
    </dgm:pt>
    <dgm:pt modelId="{137183F7-02E8-4273-AB7D-8484AAD98138}" type="parTrans" cxnId="{2504E2EE-8C16-4CEC-B6FE-F6B28E29F81D}">
      <dgm:prSet/>
      <dgm:spPr/>
      <dgm:t>
        <a:bodyPr/>
        <a:lstStyle/>
        <a:p>
          <a:endParaRPr lang="es-CO"/>
        </a:p>
      </dgm:t>
    </dgm:pt>
    <dgm:pt modelId="{979BDB0E-DF6D-4F09-AFD3-C0F3BFE18BE2}" type="sibTrans" cxnId="{2504E2EE-8C16-4CEC-B6FE-F6B28E29F81D}">
      <dgm:prSet/>
      <dgm:spPr/>
      <dgm:t>
        <a:bodyPr/>
        <a:lstStyle/>
        <a:p>
          <a:endParaRPr lang="es-CO"/>
        </a:p>
      </dgm:t>
    </dgm:pt>
    <dgm:pt modelId="{3415F0C5-802D-499A-B1B8-A3CFC3B7E499}">
      <dgm:prSet phldrT="[Texto]"/>
      <dgm:spPr>
        <a:solidFill>
          <a:srgbClr val="7030A0">
            <a:alpha val="50000"/>
          </a:srgbClr>
        </a:solidFill>
      </dgm:spPr>
      <dgm:t>
        <a:bodyPr/>
        <a:lstStyle/>
        <a:p>
          <a:r>
            <a:rPr lang="es-CO" dirty="0" smtClean="0"/>
            <a:t>Participación de Cámaras de Comercio e instituciones de la sociedad civil. </a:t>
          </a:r>
          <a:endParaRPr lang="es-CO" dirty="0"/>
        </a:p>
      </dgm:t>
    </dgm:pt>
    <dgm:pt modelId="{47E7216A-415C-4EBD-AE5C-72F6FF54CC5D}" type="parTrans" cxnId="{B1719CE9-60C0-409C-8348-E81D49D33917}">
      <dgm:prSet/>
      <dgm:spPr/>
      <dgm:t>
        <a:bodyPr/>
        <a:lstStyle/>
        <a:p>
          <a:endParaRPr lang="es-CO"/>
        </a:p>
      </dgm:t>
    </dgm:pt>
    <dgm:pt modelId="{E62F7F50-5CE9-4A63-8FB9-16F5D2431B28}" type="sibTrans" cxnId="{B1719CE9-60C0-409C-8348-E81D49D33917}">
      <dgm:prSet/>
      <dgm:spPr/>
      <dgm:t>
        <a:bodyPr/>
        <a:lstStyle/>
        <a:p>
          <a:endParaRPr lang="es-CO"/>
        </a:p>
      </dgm:t>
    </dgm:pt>
    <dgm:pt modelId="{BB43CCE8-944F-4F81-8ADA-AA4EA476749C}">
      <dgm:prSet phldrT="[Texto]"/>
      <dgm:spPr>
        <a:solidFill>
          <a:srgbClr val="FFC000">
            <a:alpha val="50000"/>
          </a:srgbClr>
        </a:solidFill>
      </dgm:spPr>
      <dgm:t>
        <a:bodyPr/>
        <a:lstStyle/>
        <a:p>
          <a:r>
            <a:rPr lang="es-CO" dirty="0" smtClean="0"/>
            <a:t>Movilizan voluntarios de la Asociación de Ejecutivos Jubilados (SCORE: </a:t>
          </a:r>
          <a:r>
            <a:rPr lang="es-CO" dirty="0" err="1" smtClean="0"/>
            <a:t>Service</a:t>
          </a:r>
          <a:r>
            <a:rPr lang="es-CO" dirty="0" smtClean="0"/>
            <a:t> Corps of </a:t>
          </a:r>
          <a:r>
            <a:rPr lang="es-CO" dirty="0" err="1" smtClean="0"/>
            <a:t>Retired</a:t>
          </a:r>
          <a:r>
            <a:rPr lang="es-CO" dirty="0" smtClean="0"/>
            <a:t> </a:t>
          </a:r>
          <a:r>
            <a:rPr lang="es-CO" dirty="0" err="1" smtClean="0"/>
            <a:t>Executives</a:t>
          </a:r>
          <a:r>
            <a:rPr lang="es-CO" dirty="0" smtClean="0"/>
            <a:t>)</a:t>
          </a:r>
          <a:endParaRPr lang="es-CO" dirty="0"/>
        </a:p>
      </dgm:t>
    </dgm:pt>
    <dgm:pt modelId="{760491FC-B1FB-4417-ADAC-9A285F984DBB}" type="parTrans" cxnId="{05C6C931-006A-47E5-9BEA-41AA49596B53}">
      <dgm:prSet/>
      <dgm:spPr/>
      <dgm:t>
        <a:bodyPr/>
        <a:lstStyle/>
        <a:p>
          <a:endParaRPr lang="es-CO"/>
        </a:p>
      </dgm:t>
    </dgm:pt>
    <dgm:pt modelId="{955A0D05-BB1D-49A7-8B1B-B53C0D382100}" type="sibTrans" cxnId="{05C6C931-006A-47E5-9BEA-41AA49596B53}">
      <dgm:prSet/>
      <dgm:spPr/>
      <dgm:t>
        <a:bodyPr/>
        <a:lstStyle/>
        <a:p>
          <a:endParaRPr lang="es-CO"/>
        </a:p>
      </dgm:t>
    </dgm:pt>
    <dgm:pt modelId="{86935A9E-ECDD-45C2-B0C6-E00D217760CD}" type="pres">
      <dgm:prSet presAssocID="{CB34A24E-7DAF-43D3-BF55-431AC094EF1E}" presName="compositeShape" presStyleCnt="0">
        <dgm:presLayoutVars>
          <dgm:chMax val="7"/>
          <dgm:dir/>
          <dgm:resizeHandles val="exact"/>
        </dgm:presLayoutVars>
      </dgm:prSet>
      <dgm:spPr/>
    </dgm:pt>
    <dgm:pt modelId="{94776F1C-F040-4AC3-A7F4-B9A7354901DE}" type="pres">
      <dgm:prSet presAssocID="{B4C08ABD-8504-473C-AE8D-D1C069ECADB2}" presName="circ1" presStyleLbl="vennNode1" presStyleIdx="0" presStyleCnt="3"/>
      <dgm:spPr/>
      <dgm:t>
        <a:bodyPr/>
        <a:lstStyle/>
        <a:p>
          <a:endParaRPr lang="es-CO"/>
        </a:p>
      </dgm:t>
    </dgm:pt>
    <dgm:pt modelId="{A69A9237-D55D-44EC-B680-17142210CC51}" type="pres">
      <dgm:prSet presAssocID="{B4C08ABD-8504-473C-AE8D-D1C069ECADB2}" presName="circ1Tx" presStyleLbl="revTx" presStyleIdx="0" presStyleCnt="0">
        <dgm:presLayoutVars>
          <dgm:chMax val="0"/>
          <dgm:chPref val="0"/>
          <dgm:bulletEnabled val="1"/>
        </dgm:presLayoutVars>
      </dgm:prSet>
      <dgm:spPr/>
      <dgm:t>
        <a:bodyPr/>
        <a:lstStyle/>
        <a:p>
          <a:endParaRPr lang="es-CO"/>
        </a:p>
      </dgm:t>
    </dgm:pt>
    <dgm:pt modelId="{8D5A5456-DBFF-455F-AA38-6E3308419320}" type="pres">
      <dgm:prSet presAssocID="{3415F0C5-802D-499A-B1B8-A3CFC3B7E499}" presName="circ2" presStyleLbl="vennNode1" presStyleIdx="1" presStyleCnt="3"/>
      <dgm:spPr/>
      <dgm:t>
        <a:bodyPr/>
        <a:lstStyle/>
        <a:p>
          <a:endParaRPr lang="es-CO"/>
        </a:p>
      </dgm:t>
    </dgm:pt>
    <dgm:pt modelId="{99B4B2D0-655A-4C29-9D1E-1757C459F756}" type="pres">
      <dgm:prSet presAssocID="{3415F0C5-802D-499A-B1B8-A3CFC3B7E499}" presName="circ2Tx" presStyleLbl="revTx" presStyleIdx="0" presStyleCnt="0">
        <dgm:presLayoutVars>
          <dgm:chMax val="0"/>
          <dgm:chPref val="0"/>
          <dgm:bulletEnabled val="1"/>
        </dgm:presLayoutVars>
      </dgm:prSet>
      <dgm:spPr/>
      <dgm:t>
        <a:bodyPr/>
        <a:lstStyle/>
        <a:p>
          <a:endParaRPr lang="es-CO"/>
        </a:p>
      </dgm:t>
    </dgm:pt>
    <dgm:pt modelId="{0FB0BC06-6C1A-4C81-BA6A-5BA82C32874D}" type="pres">
      <dgm:prSet presAssocID="{BB43CCE8-944F-4F81-8ADA-AA4EA476749C}" presName="circ3" presStyleLbl="vennNode1" presStyleIdx="2" presStyleCnt="3"/>
      <dgm:spPr/>
      <dgm:t>
        <a:bodyPr/>
        <a:lstStyle/>
        <a:p>
          <a:endParaRPr lang="es-CO"/>
        </a:p>
      </dgm:t>
    </dgm:pt>
    <dgm:pt modelId="{8EF0D965-0C5B-41F5-97F4-3A36D0B2C509}" type="pres">
      <dgm:prSet presAssocID="{BB43CCE8-944F-4F81-8ADA-AA4EA476749C}" presName="circ3Tx" presStyleLbl="revTx" presStyleIdx="0" presStyleCnt="0">
        <dgm:presLayoutVars>
          <dgm:chMax val="0"/>
          <dgm:chPref val="0"/>
          <dgm:bulletEnabled val="1"/>
        </dgm:presLayoutVars>
      </dgm:prSet>
      <dgm:spPr/>
      <dgm:t>
        <a:bodyPr/>
        <a:lstStyle/>
        <a:p>
          <a:endParaRPr lang="es-CO"/>
        </a:p>
      </dgm:t>
    </dgm:pt>
  </dgm:ptLst>
  <dgm:cxnLst>
    <dgm:cxn modelId="{6309EC6A-D529-4CBD-8275-4F59A7B2A26D}" type="presOf" srcId="{B4C08ABD-8504-473C-AE8D-D1C069ECADB2}" destId="{A69A9237-D55D-44EC-B680-17142210CC51}" srcOrd="1" destOrd="0" presId="urn:microsoft.com/office/officeart/2005/8/layout/venn1"/>
    <dgm:cxn modelId="{05C6C931-006A-47E5-9BEA-41AA49596B53}" srcId="{CB34A24E-7DAF-43D3-BF55-431AC094EF1E}" destId="{BB43CCE8-944F-4F81-8ADA-AA4EA476749C}" srcOrd="2" destOrd="0" parTransId="{760491FC-B1FB-4417-ADAC-9A285F984DBB}" sibTransId="{955A0D05-BB1D-49A7-8B1B-B53C0D382100}"/>
    <dgm:cxn modelId="{2504E2EE-8C16-4CEC-B6FE-F6B28E29F81D}" srcId="{CB34A24E-7DAF-43D3-BF55-431AC094EF1E}" destId="{B4C08ABD-8504-473C-AE8D-D1C069ECADB2}" srcOrd="0" destOrd="0" parTransId="{137183F7-02E8-4273-AB7D-8484AAD98138}" sibTransId="{979BDB0E-DF6D-4F09-AFD3-C0F3BFE18BE2}"/>
    <dgm:cxn modelId="{565DE2C4-542B-45C6-959C-AEBDD25B7C16}" type="presOf" srcId="{3415F0C5-802D-499A-B1B8-A3CFC3B7E499}" destId="{99B4B2D0-655A-4C29-9D1E-1757C459F756}" srcOrd="1" destOrd="0" presId="urn:microsoft.com/office/officeart/2005/8/layout/venn1"/>
    <dgm:cxn modelId="{EE981A51-E97B-47A9-85E6-BC71A554C4AD}" type="presOf" srcId="{CB34A24E-7DAF-43D3-BF55-431AC094EF1E}" destId="{86935A9E-ECDD-45C2-B0C6-E00D217760CD}" srcOrd="0" destOrd="0" presId="urn:microsoft.com/office/officeart/2005/8/layout/venn1"/>
    <dgm:cxn modelId="{B1719CE9-60C0-409C-8348-E81D49D33917}" srcId="{CB34A24E-7DAF-43D3-BF55-431AC094EF1E}" destId="{3415F0C5-802D-499A-B1B8-A3CFC3B7E499}" srcOrd="1" destOrd="0" parTransId="{47E7216A-415C-4EBD-AE5C-72F6FF54CC5D}" sibTransId="{E62F7F50-5CE9-4A63-8FB9-16F5D2431B28}"/>
    <dgm:cxn modelId="{2036A0C0-F073-45BB-9467-701455165B27}" type="presOf" srcId="{3415F0C5-802D-499A-B1B8-A3CFC3B7E499}" destId="{8D5A5456-DBFF-455F-AA38-6E3308419320}" srcOrd="0" destOrd="0" presId="urn:microsoft.com/office/officeart/2005/8/layout/venn1"/>
    <dgm:cxn modelId="{3314A08D-A608-4A0C-9319-3DE10518A18A}" type="presOf" srcId="{BB43CCE8-944F-4F81-8ADA-AA4EA476749C}" destId="{0FB0BC06-6C1A-4C81-BA6A-5BA82C32874D}" srcOrd="0" destOrd="0" presId="urn:microsoft.com/office/officeart/2005/8/layout/venn1"/>
    <dgm:cxn modelId="{54C90C2E-6EE5-4BB9-8D1D-2B1DE8B41B13}" type="presOf" srcId="{B4C08ABD-8504-473C-AE8D-D1C069ECADB2}" destId="{94776F1C-F040-4AC3-A7F4-B9A7354901DE}" srcOrd="0" destOrd="0" presId="urn:microsoft.com/office/officeart/2005/8/layout/venn1"/>
    <dgm:cxn modelId="{276BE662-183D-43EE-82E4-D40F1494BA2E}" type="presOf" srcId="{BB43CCE8-944F-4F81-8ADA-AA4EA476749C}" destId="{8EF0D965-0C5B-41F5-97F4-3A36D0B2C509}" srcOrd="1" destOrd="0" presId="urn:microsoft.com/office/officeart/2005/8/layout/venn1"/>
    <dgm:cxn modelId="{B14EDAEB-BA34-4E8F-B839-F492FB0C3976}" type="presParOf" srcId="{86935A9E-ECDD-45C2-B0C6-E00D217760CD}" destId="{94776F1C-F040-4AC3-A7F4-B9A7354901DE}" srcOrd="0" destOrd="0" presId="urn:microsoft.com/office/officeart/2005/8/layout/venn1"/>
    <dgm:cxn modelId="{6DC6D787-6E7D-4E2F-809C-F4720EBC942A}" type="presParOf" srcId="{86935A9E-ECDD-45C2-B0C6-E00D217760CD}" destId="{A69A9237-D55D-44EC-B680-17142210CC51}" srcOrd="1" destOrd="0" presId="urn:microsoft.com/office/officeart/2005/8/layout/venn1"/>
    <dgm:cxn modelId="{1A5D53AE-253E-4C48-8250-E92FF1A3A3AD}" type="presParOf" srcId="{86935A9E-ECDD-45C2-B0C6-E00D217760CD}" destId="{8D5A5456-DBFF-455F-AA38-6E3308419320}" srcOrd="2" destOrd="0" presId="urn:microsoft.com/office/officeart/2005/8/layout/venn1"/>
    <dgm:cxn modelId="{7B52A947-591E-416C-9A84-9F41F6ADDC57}" type="presParOf" srcId="{86935A9E-ECDD-45C2-B0C6-E00D217760CD}" destId="{99B4B2D0-655A-4C29-9D1E-1757C459F756}" srcOrd="3" destOrd="0" presId="urn:microsoft.com/office/officeart/2005/8/layout/venn1"/>
    <dgm:cxn modelId="{D469800F-DDDE-4B4B-8D7C-0EC494ED990C}" type="presParOf" srcId="{86935A9E-ECDD-45C2-B0C6-E00D217760CD}" destId="{0FB0BC06-6C1A-4C81-BA6A-5BA82C32874D}" srcOrd="4" destOrd="0" presId="urn:microsoft.com/office/officeart/2005/8/layout/venn1"/>
    <dgm:cxn modelId="{FC1BC066-AE29-4118-B5C7-1BD1F1A91806}" type="presParOf" srcId="{86935A9E-ECDD-45C2-B0C6-E00D217760CD}" destId="{8EF0D965-0C5B-41F5-97F4-3A36D0B2C509}"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39FE7E9-5443-435C-AB45-32880BE8B40D}"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227D6F9D-3CBD-410A-A80D-683E5DAD78A2}">
      <dgm:prSet phldrT="[Texto]"/>
      <dgm:spPr>
        <a:solidFill>
          <a:srgbClr val="0070C0"/>
        </a:solidFill>
      </dgm:spPr>
      <dgm:t>
        <a:bodyPr/>
        <a:lstStyle/>
        <a:p>
          <a:r>
            <a:rPr lang="es-CO" dirty="0" smtClean="0"/>
            <a:t>Incentivo a la innovación tecnológica </a:t>
          </a:r>
          <a:endParaRPr lang="es-CO" dirty="0"/>
        </a:p>
      </dgm:t>
    </dgm:pt>
    <dgm:pt modelId="{43AE54CF-0A37-4357-B9D3-292ACDF81317}" type="parTrans" cxnId="{99DDD200-8206-4A38-9AE4-DF0498BD59AB}">
      <dgm:prSet/>
      <dgm:spPr/>
      <dgm:t>
        <a:bodyPr/>
        <a:lstStyle/>
        <a:p>
          <a:endParaRPr lang="es-CO"/>
        </a:p>
      </dgm:t>
    </dgm:pt>
    <dgm:pt modelId="{DCA03B33-290D-4A5A-9EF9-F8C576F2FE1D}" type="sibTrans" cxnId="{99DDD200-8206-4A38-9AE4-DF0498BD59AB}">
      <dgm:prSet/>
      <dgm:spPr/>
      <dgm:t>
        <a:bodyPr/>
        <a:lstStyle/>
        <a:p>
          <a:endParaRPr lang="es-CO"/>
        </a:p>
      </dgm:t>
    </dgm:pt>
    <dgm:pt modelId="{E8753D63-A586-40CD-B891-324E49593303}">
      <dgm:prSet phldrT="[Texto]"/>
      <dgm:spPr>
        <a:solidFill>
          <a:schemeClr val="accent5">
            <a:lumMod val="50000"/>
          </a:schemeClr>
        </a:solidFill>
      </dgm:spPr>
      <dgm:t>
        <a:bodyPr/>
        <a:lstStyle/>
        <a:p>
          <a:r>
            <a:rPr lang="es-CO" dirty="0" smtClean="0"/>
            <a:t>Creación de la SMBA (Small and Medium Business </a:t>
          </a:r>
          <a:r>
            <a:rPr lang="es-CO" dirty="0" err="1" smtClean="0"/>
            <a:t>Administration</a:t>
          </a:r>
          <a:r>
            <a:rPr lang="es-CO" dirty="0" smtClean="0"/>
            <a:t>)</a:t>
          </a:r>
          <a:endParaRPr lang="es-CO" dirty="0"/>
        </a:p>
      </dgm:t>
    </dgm:pt>
    <dgm:pt modelId="{4B00A114-939F-4100-BA64-31FEE88BD1EF}" type="parTrans" cxnId="{3EADAC29-69EA-4F90-AD26-CF8AB552CB92}">
      <dgm:prSet/>
      <dgm:spPr/>
      <dgm:t>
        <a:bodyPr/>
        <a:lstStyle/>
        <a:p>
          <a:endParaRPr lang="es-CO"/>
        </a:p>
      </dgm:t>
    </dgm:pt>
    <dgm:pt modelId="{7F61D83A-B2A6-435E-A1FE-E806ACB7E4B3}" type="sibTrans" cxnId="{3EADAC29-69EA-4F90-AD26-CF8AB552CB92}">
      <dgm:prSet/>
      <dgm:spPr/>
      <dgm:t>
        <a:bodyPr/>
        <a:lstStyle/>
        <a:p>
          <a:endParaRPr lang="es-CO"/>
        </a:p>
      </dgm:t>
    </dgm:pt>
    <dgm:pt modelId="{70A5B64B-9D62-4805-9C2A-FAB13CE336DF}">
      <dgm:prSet phldrT="[Texto]"/>
      <dgm:spPr>
        <a:solidFill>
          <a:srgbClr val="00B050"/>
        </a:solidFill>
      </dgm:spPr>
      <dgm:t>
        <a:bodyPr/>
        <a:lstStyle/>
        <a:p>
          <a:r>
            <a:rPr lang="es-CO" dirty="0" smtClean="0"/>
            <a:t>Porcentaje de recursos de las instituciones públicas  se destina a financiar actividades de PYMES con potencial para crear nueva tecnología</a:t>
          </a:r>
          <a:endParaRPr lang="es-CO" dirty="0"/>
        </a:p>
      </dgm:t>
    </dgm:pt>
    <dgm:pt modelId="{E53CFBEE-609E-4093-91CB-3E3352E9DDA3}" type="parTrans" cxnId="{CF75C236-F092-429D-811E-760479B9DDD4}">
      <dgm:prSet/>
      <dgm:spPr/>
      <dgm:t>
        <a:bodyPr/>
        <a:lstStyle/>
        <a:p>
          <a:endParaRPr lang="es-CO"/>
        </a:p>
      </dgm:t>
    </dgm:pt>
    <dgm:pt modelId="{B4ACD6FB-1917-41D0-997C-90AFA4FE7F1D}" type="sibTrans" cxnId="{CF75C236-F092-429D-811E-760479B9DDD4}">
      <dgm:prSet/>
      <dgm:spPr/>
      <dgm:t>
        <a:bodyPr/>
        <a:lstStyle/>
        <a:p>
          <a:endParaRPr lang="es-CO"/>
        </a:p>
      </dgm:t>
    </dgm:pt>
    <dgm:pt modelId="{7FA992BD-D054-4BE6-8ABD-999BDFD1873E}">
      <dgm:prSet phldrT="[Texto]"/>
      <dgm:spPr>
        <a:solidFill>
          <a:srgbClr val="002060"/>
        </a:solidFill>
      </dgm:spPr>
      <dgm:t>
        <a:bodyPr/>
        <a:lstStyle/>
        <a:p>
          <a:r>
            <a:rPr lang="es-CO" dirty="0" smtClean="0"/>
            <a:t>Los ministerios e instituciones financiadas por el Estado, son incentivadas a traspasar el 5% de su presupuesto para la investigación para la innovación de las PYMES</a:t>
          </a:r>
          <a:endParaRPr lang="es-CO" dirty="0"/>
        </a:p>
      </dgm:t>
    </dgm:pt>
    <dgm:pt modelId="{3E3D8198-2084-4F0A-8AAF-3B718A218ED2}" type="parTrans" cxnId="{905E3943-7A54-4FD3-A17B-653813C7D54E}">
      <dgm:prSet/>
      <dgm:spPr/>
      <dgm:t>
        <a:bodyPr/>
        <a:lstStyle/>
        <a:p>
          <a:endParaRPr lang="es-CO"/>
        </a:p>
      </dgm:t>
    </dgm:pt>
    <dgm:pt modelId="{5B56C2D2-B091-4DF5-8805-FF895DC511A6}" type="sibTrans" cxnId="{905E3943-7A54-4FD3-A17B-653813C7D54E}">
      <dgm:prSet/>
      <dgm:spPr/>
      <dgm:t>
        <a:bodyPr/>
        <a:lstStyle/>
        <a:p>
          <a:endParaRPr lang="es-CO"/>
        </a:p>
      </dgm:t>
    </dgm:pt>
    <dgm:pt modelId="{82F19CF7-962B-49FB-8102-D2AF8FBFDDF6}">
      <dgm:prSet phldrT="[Texto]"/>
      <dgm:spPr>
        <a:solidFill>
          <a:schemeClr val="accent1">
            <a:lumMod val="75000"/>
          </a:schemeClr>
        </a:solidFill>
      </dgm:spPr>
      <dgm:t>
        <a:bodyPr/>
        <a:lstStyle/>
        <a:p>
          <a:r>
            <a:rPr lang="es-CO" dirty="0" smtClean="0"/>
            <a:t>Instituciones públicas en defensa, electricidad, agua, gas y ferrocarriles, y también algunas empresas privadas, encargan a PYMES el desarrollo  de nuevas tecnologías, garantizando la compra de los productos resultantes. </a:t>
          </a:r>
          <a:endParaRPr lang="es-CO" dirty="0"/>
        </a:p>
      </dgm:t>
    </dgm:pt>
    <dgm:pt modelId="{64E42713-EFD7-4A1A-91C4-179FDAC4C47D}" type="parTrans" cxnId="{C2D1A7CD-1F53-4368-9355-5E5227E4488D}">
      <dgm:prSet/>
      <dgm:spPr/>
      <dgm:t>
        <a:bodyPr/>
        <a:lstStyle/>
        <a:p>
          <a:endParaRPr lang="es-CO"/>
        </a:p>
      </dgm:t>
    </dgm:pt>
    <dgm:pt modelId="{0BBC7E66-D969-4BD7-855A-7E0AD0A126FC}" type="sibTrans" cxnId="{C2D1A7CD-1F53-4368-9355-5E5227E4488D}">
      <dgm:prSet/>
      <dgm:spPr/>
      <dgm:t>
        <a:bodyPr/>
        <a:lstStyle/>
        <a:p>
          <a:endParaRPr lang="es-CO"/>
        </a:p>
      </dgm:t>
    </dgm:pt>
    <dgm:pt modelId="{287405D3-8144-431F-B62A-FB730B1D8929}">
      <dgm:prSet phldrT="[Texto]"/>
      <dgm:spPr>
        <a:solidFill>
          <a:srgbClr val="C00000"/>
        </a:solidFill>
      </dgm:spPr>
      <dgm:t>
        <a:bodyPr/>
        <a:lstStyle/>
        <a:p>
          <a:r>
            <a:rPr lang="es-CO" dirty="0" smtClean="0"/>
            <a:t>Identificar y concentrar las PYMES que tienen potencial innovador y capacidad para liderar la creación e introducción de nuevas tecnologías</a:t>
          </a:r>
          <a:endParaRPr lang="es-CO" dirty="0"/>
        </a:p>
      </dgm:t>
    </dgm:pt>
    <dgm:pt modelId="{5F09EDAB-EF4E-4407-9326-202745531F72}" type="parTrans" cxnId="{DA477F30-1EA5-4996-B2B9-A401AE156262}">
      <dgm:prSet/>
      <dgm:spPr/>
      <dgm:t>
        <a:bodyPr/>
        <a:lstStyle/>
        <a:p>
          <a:endParaRPr lang="es-CO"/>
        </a:p>
      </dgm:t>
    </dgm:pt>
    <dgm:pt modelId="{B7B816A0-AF4E-4076-87C7-8D9C4E14FD86}" type="sibTrans" cxnId="{DA477F30-1EA5-4996-B2B9-A401AE156262}">
      <dgm:prSet/>
      <dgm:spPr/>
      <dgm:t>
        <a:bodyPr/>
        <a:lstStyle/>
        <a:p>
          <a:endParaRPr lang="es-CO"/>
        </a:p>
      </dgm:t>
    </dgm:pt>
    <dgm:pt modelId="{EB38C046-7ECE-497B-A991-229322784F2F}">
      <dgm:prSet phldrT="[Texto]"/>
      <dgm:spPr>
        <a:solidFill>
          <a:srgbClr val="7030A0"/>
        </a:solidFill>
      </dgm:spPr>
      <dgm:t>
        <a:bodyPr/>
        <a:lstStyle/>
        <a:p>
          <a:r>
            <a:rPr lang="es-CO" dirty="0" smtClean="0"/>
            <a:t>A través de tratamiento crediticio preferente </a:t>
          </a:r>
          <a:endParaRPr lang="es-CO" dirty="0"/>
        </a:p>
      </dgm:t>
    </dgm:pt>
    <dgm:pt modelId="{F580B03D-2356-4CD1-978C-BC654F430359}" type="parTrans" cxnId="{FBA531E0-0FDE-41BC-91A1-48EE88F69733}">
      <dgm:prSet/>
      <dgm:spPr/>
      <dgm:t>
        <a:bodyPr/>
        <a:lstStyle/>
        <a:p>
          <a:endParaRPr lang="es-CO"/>
        </a:p>
      </dgm:t>
    </dgm:pt>
    <dgm:pt modelId="{8CDEB552-915B-488A-B235-7569175C8944}" type="sibTrans" cxnId="{FBA531E0-0FDE-41BC-91A1-48EE88F69733}">
      <dgm:prSet/>
      <dgm:spPr/>
      <dgm:t>
        <a:bodyPr/>
        <a:lstStyle/>
        <a:p>
          <a:endParaRPr lang="es-CO"/>
        </a:p>
      </dgm:t>
    </dgm:pt>
    <dgm:pt modelId="{5C560CB4-2FDA-4996-9C9D-2A3852140078}">
      <dgm:prSet phldrT="[Texto]"/>
      <dgm:spPr>
        <a:solidFill>
          <a:schemeClr val="accent2">
            <a:lumMod val="75000"/>
          </a:schemeClr>
        </a:solidFill>
      </dgm:spPr>
      <dgm:t>
        <a:bodyPr/>
        <a:lstStyle/>
        <a:p>
          <a:r>
            <a:rPr lang="es-CO" dirty="0" smtClean="0"/>
            <a:t>Programa de innovación tecnológica</a:t>
          </a:r>
          <a:endParaRPr lang="es-CO" dirty="0"/>
        </a:p>
      </dgm:t>
    </dgm:pt>
    <dgm:pt modelId="{F173E97D-3787-4DCC-B8A5-8B861E9AEE61}" type="parTrans" cxnId="{2A5E1114-B627-4364-9C2E-BCD253B439A7}">
      <dgm:prSet/>
      <dgm:spPr/>
      <dgm:t>
        <a:bodyPr/>
        <a:lstStyle/>
        <a:p>
          <a:endParaRPr lang="es-CO"/>
        </a:p>
      </dgm:t>
    </dgm:pt>
    <dgm:pt modelId="{BA18A038-8754-43ED-B822-DD4C038F0C91}" type="sibTrans" cxnId="{2A5E1114-B627-4364-9C2E-BCD253B439A7}">
      <dgm:prSet/>
      <dgm:spPr/>
      <dgm:t>
        <a:bodyPr/>
        <a:lstStyle/>
        <a:p>
          <a:endParaRPr lang="es-CO"/>
        </a:p>
      </dgm:t>
    </dgm:pt>
    <dgm:pt modelId="{70DCA830-5C50-44CB-AB49-510E9F3B8507}" type="pres">
      <dgm:prSet presAssocID="{739FE7E9-5443-435C-AB45-32880BE8B40D}" presName="diagram" presStyleCnt="0">
        <dgm:presLayoutVars>
          <dgm:chPref val="1"/>
          <dgm:dir/>
          <dgm:animOne val="branch"/>
          <dgm:animLvl val="lvl"/>
          <dgm:resizeHandles val="exact"/>
        </dgm:presLayoutVars>
      </dgm:prSet>
      <dgm:spPr/>
      <dgm:t>
        <a:bodyPr/>
        <a:lstStyle/>
        <a:p>
          <a:endParaRPr lang="es-MX"/>
        </a:p>
      </dgm:t>
    </dgm:pt>
    <dgm:pt modelId="{0757D78D-1BC1-4042-9314-DC38F1716EA3}" type="pres">
      <dgm:prSet presAssocID="{227D6F9D-3CBD-410A-A80D-683E5DAD78A2}" presName="root1" presStyleCnt="0"/>
      <dgm:spPr/>
    </dgm:pt>
    <dgm:pt modelId="{5FA6ED35-409B-49A1-B17C-CED632C49A25}" type="pres">
      <dgm:prSet presAssocID="{227D6F9D-3CBD-410A-A80D-683E5DAD78A2}" presName="LevelOneTextNode" presStyleLbl="node0" presStyleIdx="0" presStyleCnt="1" custLinFactNeighborX="17986" custLinFactNeighborY="-2954">
        <dgm:presLayoutVars>
          <dgm:chPref val="3"/>
        </dgm:presLayoutVars>
      </dgm:prSet>
      <dgm:spPr/>
      <dgm:t>
        <a:bodyPr/>
        <a:lstStyle/>
        <a:p>
          <a:endParaRPr lang="es-CO"/>
        </a:p>
      </dgm:t>
    </dgm:pt>
    <dgm:pt modelId="{19AAD545-DBDD-4A6E-9F33-95D0EF44C6FC}" type="pres">
      <dgm:prSet presAssocID="{227D6F9D-3CBD-410A-A80D-683E5DAD78A2}" presName="level2hierChild" presStyleCnt="0"/>
      <dgm:spPr/>
    </dgm:pt>
    <dgm:pt modelId="{F76722FC-87DB-4EDC-B4E8-1EFF12341796}" type="pres">
      <dgm:prSet presAssocID="{4B00A114-939F-4100-BA64-31FEE88BD1EF}" presName="conn2-1" presStyleLbl="parChTrans1D2" presStyleIdx="0" presStyleCnt="4"/>
      <dgm:spPr/>
      <dgm:t>
        <a:bodyPr/>
        <a:lstStyle/>
        <a:p>
          <a:endParaRPr lang="es-MX"/>
        </a:p>
      </dgm:t>
    </dgm:pt>
    <dgm:pt modelId="{E4159BC0-3D4F-48DA-B2BE-785A8020B233}" type="pres">
      <dgm:prSet presAssocID="{4B00A114-939F-4100-BA64-31FEE88BD1EF}" presName="connTx" presStyleLbl="parChTrans1D2" presStyleIdx="0" presStyleCnt="4"/>
      <dgm:spPr/>
      <dgm:t>
        <a:bodyPr/>
        <a:lstStyle/>
        <a:p>
          <a:endParaRPr lang="es-MX"/>
        </a:p>
      </dgm:t>
    </dgm:pt>
    <dgm:pt modelId="{3689BBD3-4E6D-4F59-A3BF-F91F0950EB43}" type="pres">
      <dgm:prSet presAssocID="{E8753D63-A586-40CD-B891-324E49593303}" presName="root2" presStyleCnt="0"/>
      <dgm:spPr/>
    </dgm:pt>
    <dgm:pt modelId="{E2EEA443-A1DC-4A8B-8BD3-6F263459183D}" type="pres">
      <dgm:prSet presAssocID="{E8753D63-A586-40CD-B891-324E49593303}" presName="LevelTwoTextNode" presStyleLbl="node2" presStyleIdx="0" presStyleCnt="4">
        <dgm:presLayoutVars>
          <dgm:chPref val="3"/>
        </dgm:presLayoutVars>
      </dgm:prSet>
      <dgm:spPr/>
      <dgm:t>
        <a:bodyPr/>
        <a:lstStyle/>
        <a:p>
          <a:endParaRPr lang="es-CO"/>
        </a:p>
      </dgm:t>
    </dgm:pt>
    <dgm:pt modelId="{E3D1AEA4-3E34-41EF-BA03-97E87CA466D5}" type="pres">
      <dgm:prSet presAssocID="{E8753D63-A586-40CD-B891-324E49593303}" presName="level3hierChild" presStyleCnt="0"/>
      <dgm:spPr/>
    </dgm:pt>
    <dgm:pt modelId="{D5C4501F-9843-44AB-B93A-D9D378761A14}" type="pres">
      <dgm:prSet presAssocID="{5F09EDAB-EF4E-4407-9326-202745531F72}" presName="conn2-1" presStyleLbl="parChTrans1D3" presStyleIdx="0" presStyleCnt="1"/>
      <dgm:spPr/>
      <dgm:t>
        <a:bodyPr/>
        <a:lstStyle/>
        <a:p>
          <a:endParaRPr lang="es-MX"/>
        </a:p>
      </dgm:t>
    </dgm:pt>
    <dgm:pt modelId="{E3BC15E5-72D0-4DDF-A64B-CB03BE22074D}" type="pres">
      <dgm:prSet presAssocID="{5F09EDAB-EF4E-4407-9326-202745531F72}" presName="connTx" presStyleLbl="parChTrans1D3" presStyleIdx="0" presStyleCnt="1"/>
      <dgm:spPr/>
      <dgm:t>
        <a:bodyPr/>
        <a:lstStyle/>
        <a:p>
          <a:endParaRPr lang="es-MX"/>
        </a:p>
      </dgm:t>
    </dgm:pt>
    <dgm:pt modelId="{7607D168-752B-4A14-B22A-629BA0E80C27}" type="pres">
      <dgm:prSet presAssocID="{287405D3-8144-431F-B62A-FB730B1D8929}" presName="root2" presStyleCnt="0"/>
      <dgm:spPr/>
    </dgm:pt>
    <dgm:pt modelId="{DAF9839B-B656-48D4-B450-E7682B532DFC}" type="pres">
      <dgm:prSet presAssocID="{287405D3-8144-431F-B62A-FB730B1D8929}" presName="LevelTwoTextNode" presStyleLbl="node3" presStyleIdx="0" presStyleCnt="1">
        <dgm:presLayoutVars>
          <dgm:chPref val="3"/>
        </dgm:presLayoutVars>
      </dgm:prSet>
      <dgm:spPr/>
      <dgm:t>
        <a:bodyPr/>
        <a:lstStyle/>
        <a:p>
          <a:endParaRPr lang="es-CO"/>
        </a:p>
      </dgm:t>
    </dgm:pt>
    <dgm:pt modelId="{FC6D83A1-2709-4A5C-B994-78BC82FB163A}" type="pres">
      <dgm:prSet presAssocID="{287405D3-8144-431F-B62A-FB730B1D8929}" presName="level3hierChild" presStyleCnt="0"/>
      <dgm:spPr/>
    </dgm:pt>
    <dgm:pt modelId="{A26FAE37-7543-4DF0-B429-4886624AE012}" type="pres">
      <dgm:prSet presAssocID="{F580B03D-2356-4CD1-978C-BC654F430359}" presName="conn2-1" presStyleLbl="parChTrans1D4" presStyleIdx="0" presStyleCnt="2"/>
      <dgm:spPr/>
      <dgm:t>
        <a:bodyPr/>
        <a:lstStyle/>
        <a:p>
          <a:endParaRPr lang="es-MX"/>
        </a:p>
      </dgm:t>
    </dgm:pt>
    <dgm:pt modelId="{64AB377C-29BC-4255-AF2E-142ADC4ED23E}" type="pres">
      <dgm:prSet presAssocID="{F580B03D-2356-4CD1-978C-BC654F430359}" presName="connTx" presStyleLbl="parChTrans1D4" presStyleIdx="0" presStyleCnt="2"/>
      <dgm:spPr/>
      <dgm:t>
        <a:bodyPr/>
        <a:lstStyle/>
        <a:p>
          <a:endParaRPr lang="es-MX"/>
        </a:p>
      </dgm:t>
    </dgm:pt>
    <dgm:pt modelId="{62F4A2FE-B20D-4931-8466-F98DE15CDE49}" type="pres">
      <dgm:prSet presAssocID="{EB38C046-7ECE-497B-A991-229322784F2F}" presName="root2" presStyleCnt="0"/>
      <dgm:spPr/>
    </dgm:pt>
    <dgm:pt modelId="{C051A9F2-02A0-40C2-804D-B6B92FB8308E}" type="pres">
      <dgm:prSet presAssocID="{EB38C046-7ECE-497B-A991-229322784F2F}" presName="LevelTwoTextNode" presStyleLbl="node4" presStyleIdx="0" presStyleCnt="2">
        <dgm:presLayoutVars>
          <dgm:chPref val="3"/>
        </dgm:presLayoutVars>
      </dgm:prSet>
      <dgm:spPr/>
      <dgm:t>
        <a:bodyPr/>
        <a:lstStyle/>
        <a:p>
          <a:endParaRPr lang="es-CO"/>
        </a:p>
      </dgm:t>
    </dgm:pt>
    <dgm:pt modelId="{B1F974DA-A83C-4E44-9F20-FE53DA0CA3E3}" type="pres">
      <dgm:prSet presAssocID="{EB38C046-7ECE-497B-A991-229322784F2F}" presName="level3hierChild" presStyleCnt="0"/>
      <dgm:spPr/>
    </dgm:pt>
    <dgm:pt modelId="{C26C9DD3-531D-40B9-89CD-AC4799A7DB37}" type="pres">
      <dgm:prSet presAssocID="{F173E97D-3787-4DCC-B8A5-8B861E9AEE61}" presName="conn2-1" presStyleLbl="parChTrans1D4" presStyleIdx="1" presStyleCnt="2"/>
      <dgm:spPr/>
      <dgm:t>
        <a:bodyPr/>
        <a:lstStyle/>
        <a:p>
          <a:endParaRPr lang="es-MX"/>
        </a:p>
      </dgm:t>
    </dgm:pt>
    <dgm:pt modelId="{7EBAE54D-E1BC-4D22-9F38-6CFE9EFE446B}" type="pres">
      <dgm:prSet presAssocID="{F173E97D-3787-4DCC-B8A5-8B861E9AEE61}" presName="connTx" presStyleLbl="parChTrans1D4" presStyleIdx="1" presStyleCnt="2"/>
      <dgm:spPr/>
      <dgm:t>
        <a:bodyPr/>
        <a:lstStyle/>
        <a:p>
          <a:endParaRPr lang="es-MX"/>
        </a:p>
      </dgm:t>
    </dgm:pt>
    <dgm:pt modelId="{E5E33546-7D56-4D20-9731-E7138CC3D5A1}" type="pres">
      <dgm:prSet presAssocID="{5C560CB4-2FDA-4996-9C9D-2A3852140078}" presName="root2" presStyleCnt="0"/>
      <dgm:spPr/>
    </dgm:pt>
    <dgm:pt modelId="{93912E91-6A86-45C9-B856-327270345AE2}" type="pres">
      <dgm:prSet presAssocID="{5C560CB4-2FDA-4996-9C9D-2A3852140078}" presName="LevelTwoTextNode" presStyleLbl="node4" presStyleIdx="1" presStyleCnt="2">
        <dgm:presLayoutVars>
          <dgm:chPref val="3"/>
        </dgm:presLayoutVars>
      </dgm:prSet>
      <dgm:spPr/>
      <dgm:t>
        <a:bodyPr/>
        <a:lstStyle/>
        <a:p>
          <a:endParaRPr lang="es-CO"/>
        </a:p>
      </dgm:t>
    </dgm:pt>
    <dgm:pt modelId="{ADFFFA1F-9185-4767-B43A-CF03799A3CDB}" type="pres">
      <dgm:prSet presAssocID="{5C560CB4-2FDA-4996-9C9D-2A3852140078}" presName="level3hierChild" presStyleCnt="0"/>
      <dgm:spPr/>
    </dgm:pt>
    <dgm:pt modelId="{710A43F6-2669-4CAE-9126-E3E2776506F0}" type="pres">
      <dgm:prSet presAssocID="{E53CFBEE-609E-4093-91CB-3E3352E9DDA3}" presName="conn2-1" presStyleLbl="parChTrans1D2" presStyleIdx="1" presStyleCnt="4"/>
      <dgm:spPr/>
      <dgm:t>
        <a:bodyPr/>
        <a:lstStyle/>
        <a:p>
          <a:endParaRPr lang="es-MX"/>
        </a:p>
      </dgm:t>
    </dgm:pt>
    <dgm:pt modelId="{CDE562DF-AB52-4CB3-88D2-8C0F207BEF16}" type="pres">
      <dgm:prSet presAssocID="{E53CFBEE-609E-4093-91CB-3E3352E9DDA3}" presName="connTx" presStyleLbl="parChTrans1D2" presStyleIdx="1" presStyleCnt="4"/>
      <dgm:spPr/>
      <dgm:t>
        <a:bodyPr/>
        <a:lstStyle/>
        <a:p>
          <a:endParaRPr lang="es-MX"/>
        </a:p>
      </dgm:t>
    </dgm:pt>
    <dgm:pt modelId="{AB2A8127-2806-4A5D-B106-1CBE94CE9F38}" type="pres">
      <dgm:prSet presAssocID="{70A5B64B-9D62-4805-9C2A-FAB13CE336DF}" presName="root2" presStyleCnt="0"/>
      <dgm:spPr/>
    </dgm:pt>
    <dgm:pt modelId="{061830F6-9B28-414C-A5E3-16068E904B06}" type="pres">
      <dgm:prSet presAssocID="{70A5B64B-9D62-4805-9C2A-FAB13CE336DF}" presName="LevelTwoTextNode" presStyleLbl="node2" presStyleIdx="1" presStyleCnt="4">
        <dgm:presLayoutVars>
          <dgm:chPref val="3"/>
        </dgm:presLayoutVars>
      </dgm:prSet>
      <dgm:spPr/>
      <dgm:t>
        <a:bodyPr/>
        <a:lstStyle/>
        <a:p>
          <a:endParaRPr lang="es-CO"/>
        </a:p>
      </dgm:t>
    </dgm:pt>
    <dgm:pt modelId="{A2695A59-A8B8-41DA-A9C3-21573FB499E5}" type="pres">
      <dgm:prSet presAssocID="{70A5B64B-9D62-4805-9C2A-FAB13CE336DF}" presName="level3hierChild" presStyleCnt="0"/>
      <dgm:spPr/>
    </dgm:pt>
    <dgm:pt modelId="{EF29C18E-0B77-47E5-AA78-47B2F03CDC39}" type="pres">
      <dgm:prSet presAssocID="{3E3D8198-2084-4F0A-8AAF-3B718A218ED2}" presName="conn2-1" presStyleLbl="parChTrans1D2" presStyleIdx="2" presStyleCnt="4"/>
      <dgm:spPr/>
      <dgm:t>
        <a:bodyPr/>
        <a:lstStyle/>
        <a:p>
          <a:endParaRPr lang="es-MX"/>
        </a:p>
      </dgm:t>
    </dgm:pt>
    <dgm:pt modelId="{CDADCBA5-AD63-4771-ABA4-49A31806CFB1}" type="pres">
      <dgm:prSet presAssocID="{3E3D8198-2084-4F0A-8AAF-3B718A218ED2}" presName="connTx" presStyleLbl="parChTrans1D2" presStyleIdx="2" presStyleCnt="4"/>
      <dgm:spPr/>
      <dgm:t>
        <a:bodyPr/>
        <a:lstStyle/>
        <a:p>
          <a:endParaRPr lang="es-MX"/>
        </a:p>
      </dgm:t>
    </dgm:pt>
    <dgm:pt modelId="{9ECAA74C-39E3-4894-89E8-BFDD4D86C19E}" type="pres">
      <dgm:prSet presAssocID="{7FA992BD-D054-4BE6-8ABD-999BDFD1873E}" presName="root2" presStyleCnt="0"/>
      <dgm:spPr/>
    </dgm:pt>
    <dgm:pt modelId="{C06DC9DB-636B-475C-9BF0-CC7676A12144}" type="pres">
      <dgm:prSet presAssocID="{7FA992BD-D054-4BE6-8ABD-999BDFD1873E}" presName="LevelTwoTextNode" presStyleLbl="node2" presStyleIdx="2" presStyleCnt="4">
        <dgm:presLayoutVars>
          <dgm:chPref val="3"/>
        </dgm:presLayoutVars>
      </dgm:prSet>
      <dgm:spPr/>
      <dgm:t>
        <a:bodyPr/>
        <a:lstStyle/>
        <a:p>
          <a:endParaRPr lang="es-CO"/>
        </a:p>
      </dgm:t>
    </dgm:pt>
    <dgm:pt modelId="{B54A95DF-EF68-4E78-BFB6-AF54F67530FB}" type="pres">
      <dgm:prSet presAssocID="{7FA992BD-D054-4BE6-8ABD-999BDFD1873E}" presName="level3hierChild" presStyleCnt="0"/>
      <dgm:spPr/>
    </dgm:pt>
    <dgm:pt modelId="{F137B3A7-A812-4811-8AB6-4515E11BCB0C}" type="pres">
      <dgm:prSet presAssocID="{64E42713-EFD7-4A1A-91C4-179FDAC4C47D}" presName="conn2-1" presStyleLbl="parChTrans1D2" presStyleIdx="3" presStyleCnt="4"/>
      <dgm:spPr/>
      <dgm:t>
        <a:bodyPr/>
        <a:lstStyle/>
        <a:p>
          <a:endParaRPr lang="es-MX"/>
        </a:p>
      </dgm:t>
    </dgm:pt>
    <dgm:pt modelId="{545676F0-1D91-4778-BBA1-9E1E8308983D}" type="pres">
      <dgm:prSet presAssocID="{64E42713-EFD7-4A1A-91C4-179FDAC4C47D}" presName="connTx" presStyleLbl="parChTrans1D2" presStyleIdx="3" presStyleCnt="4"/>
      <dgm:spPr/>
      <dgm:t>
        <a:bodyPr/>
        <a:lstStyle/>
        <a:p>
          <a:endParaRPr lang="es-MX"/>
        </a:p>
      </dgm:t>
    </dgm:pt>
    <dgm:pt modelId="{109D45E7-21F2-4760-9690-3EE4DDD9C7DE}" type="pres">
      <dgm:prSet presAssocID="{82F19CF7-962B-49FB-8102-D2AF8FBFDDF6}" presName="root2" presStyleCnt="0"/>
      <dgm:spPr/>
    </dgm:pt>
    <dgm:pt modelId="{C32E33A6-594A-4522-BA1D-0782D4A2FA84}" type="pres">
      <dgm:prSet presAssocID="{82F19CF7-962B-49FB-8102-D2AF8FBFDDF6}" presName="LevelTwoTextNode" presStyleLbl="node2" presStyleIdx="3" presStyleCnt="4">
        <dgm:presLayoutVars>
          <dgm:chPref val="3"/>
        </dgm:presLayoutVars>
      </dgm:prSet>
      <dgm:spPr/>
      <dgm:t>
        <a:bodyPr/>
        <a:lstStyle/>
        <a:p>
          <a:endParaRPr lang="es-CO"/>
        </a:p>
      </dgm:t>
    </dgm:pt>
    <dgm:pt modelId="{6AC42C44-D286-4C30-859B-3B7E72AE3601}" type="pres">
      <dgm:prSet presAssocID="{82F19CF7-962B-49FB-8102-D2AF8FBFDDF6}" presName="level3hierChild" presStyleCnt="0"/>
      <dgm:spPr/>
    </dgm:pt>
  </dgm:ptLst>
  <dgm:cxnLst>
    <dgm:cxn modelId="{0F9B717C-247E-4988-8ED2-B8705CC40451}" type="presOf" srcId="{E8753D63-A586-40CD-B891-324E49593303}" destId="{E2EEA443-A1DC-4A8B-8BD3-6F263459183D}" srcOrd="0" destOrd="0" presId="urn:microsoft.com/office/officeart/2005/8/layout/hierarchy2"/>
    <dgm:cxn modelId="{BABEC7DF-13CC-4D16-8709-48FAF716DB59}" type="presOf" srcId="{EB38C046-7ECE-497B-A991-229322784F2F}" destId="{C051A9F2-02A0-40C2-804D-B6B92FB8308E}" srcOrd="0" destOrd="0" presId="urn:microsoft.com/office/officeart/2005/8/layout/hierarchy2"/>
    <dgm:cxn modelId="{7B95AA22-D110-4FCA-9BA5-EBE604E2AC33}" type="presOf" srcId="{227D6F9D-3CBD-410A-A80D-683E5DAD78A2}" destId="{5FA6ED35-409B-49A1-B17C-CED632C49A25}" srcOrd="0" destOrd="0" presId="urn:microsoft.com/office/officeart/2005/8/layout/hierarchy2"/>
    <dgm:cxn modelId="{701EF3D8-FA50-4507-BD9E-E921C3EFC76C}" type="presOf" srcId="{F580B03D-2356-4CD1-978C-BC654F430359}" destId="{64AB377C-29BC-4255-AF2E-142ADC4ED23E}" srcOrd="1" destOrd="0" presId="urn:microsoft.com/office/officeart/2005/8/layout/hierarchy2"/>
    <dgm:cxn modelId="{E74B326B-B68C-42C5-9F0E-5DB7DE175DF2}" type="presOf" srcId="{739FE7E9-5443-435C-AB45-32880BE8B40D}" destId="{70DCA830-5C50-44CB-AB49-510E9F3B8507}" srcOrd="0" destOrd="0" presId="urn:microsoft.com/office/officeart/2005/8/layout/hierarchy2"/>
    <dgm:cxn modelId="{7C39D4FC-D62F-4724-800D-EEB9F7F35C29}" type="presOf" srcId="{3E3D8198-2084-4F0A-8AAF-3B718A218ED2}" destId="{EF29C18E-0B77-47E5-AA78-47B2F03CDC39}" srcOrd="0" destOrd="0" presId="urn:microsoft.com/office/officeart/2005/8/layout/hierarchy2"/>
    <dgm:cxn modelId="{F9401544-763B-4736-A953-849CCF6C0642}" type="presOf" srcId="{4B00A114-939F-4100-BA64-31FEE88BD1EF}" destId="{E4159BC0-3D4F-48DA-B2BE-785A8020B233}" srcOrd="1" destOrd="0" presId="urn:microsoft.com/office/officeart/2005/8/layout/hierarchy2"/>
    <dgm:cxn modelId="{5C995849-E8BA-4F66-9B5F-CB9F474BA9E9}" type="presOf" srcId="{7FA992BD-D054-4BE6-8ABD-999BDFD1873E}" destId="{C06DC9DB-636B-475C-9BF0-CC7676A12144}" srcOrd="0" destOrd="0" presId="urn:microsoft.com/office/officeart/2005/8/layout/hierarchy2"/>
    <dgm:cxn modelId="{3B753032-1349-4FE8-A719-531D7104BC17}" type="presOf" srcId="{F580B03D-2356-4CD1-978C-BC654F430359}" destId="{A26FAE37-7543-4DF0-B429-4886624AE012}" srcOrd="0" destOrd="0" presId="urn:microsoft.com/office/officeart/2005/8/layout/hierarchy2"/>
    <dgm:cxn modelId="{CBADC53B-6EC5-4136-8A68-D408424AB534}" type="presOf" srcId="{70A5B64B-9D62-4805-9C2A-FAB13CE336DF}" destId="{061830F6-9B28-414C-A5E3-16068E904B06}" srcOrd="0" destOrd="0" presId="urn:microsoft.com/office/officeart/2005/8/layout/hierarchy2"/>
    <dgm:cxn modelId="{DA477F30-1EA5-4996-B2B9-A401AE156262}" srcId="{E8753D63-A586-40CD-B891-324E49593303}" destId="{287405D3-8144-431F-B62A-FB730B1D8929}" srcOrd="0" destOrd="0" parTransId="{5F09EDAB-EF4E-4407-9326-202745531F72}" sibTransId="{B7B816A0-AF4E-4076-87C7-8D9C4E14FD86}"/>
    <dgm:cxn modelId="{2D797945-B132-488A-AFD7-78FB7345640E}" type="presOf" srcId="{F173E97D-3787-4DCC-B8A5-8B861E9AEE61}" destId="{7EBAE54D-E1BC-4D22-9F38-6CFE9EFE446B}" srcOrd="1" destOrd="0" presId="urn:microsoft.com/office/officeart/2005/8/layout/hierarchy2"/>
    <dgm:cxn modelId="{3EADAC29-69EA-4F90-AD26-CF8AB552CB92}" srcId="{227D6F9D-3CBD-410A-A80D-683E5DAD78A2}" destId="{E8753D63-A586-40CD-B891-324E49593303}" srcOrd="0" destOrd="0" parTransId="{4B00A114-939F-4100-BA64-31FEE88BD1EF}" sibTransId="{7F61D83A-B2A6-435E-A1FE-E806ACB7E4B3}"/>
    <dgm:cxn modelId="{FDB664BB-E757-46CB-8379-9713E8353C1E}" type="presOf" srcId="{E53CFBEE-609E-4093-91CB-3E3352E9DDA3}" destId="{CDE562DF-AB52-4CB3-88D2-8C0F207BEF16}" srcOrd="1" destOrd="0" presId="urn:microsoft.com/office/officeart/2005/8/layout/hierarchy2"/>
    <dgm:cxn modelId="{FD1AB984-C748-414C-8CB3-9AA4FB3DE138}" type="presOf" srcId="{5F09EDAB-EF4E-4407-9326-202745531F72}" destId="{E3BC15E5-72D0-4DDF-A64B-CB03BE22074D}" srcOrd="1" destOrd="0" presId="urn:microsoft.com/office/officeart/2005/8/layout/hierarchy2"/>
    <dgm:cxn modelId="{385D38F9-D74C-4C9D-A93C-4C09A7B95FD8}" type="presOf" srcId="{64E42713-EFD7-4A1A-91C4-179FDAC4C47D}" destId="{545676F0-1D91-4778-BBA1-9E1E8308983D}" srcOrd="1" destOrd="0" presId="urn:microsoft.com/office/officeart/2005/8/layout/hierarchy2"/>
    <dgm:cxn modelId="{CF75C236-F092-429D-811E-760479B9DDD4}" srcId="{227D6F9D-3CBD-410A-A80D-683E5DAD78A2}" destId="{70A5B64B-9D62-4805-9C2A-FAB13CE336DF}" srcOrd="1" destOrd="0" parTransId="{E53CFBEE-609E-4093-91CB-3E3352E9DDA3}" sibTransId="{B4ACD6FB-1917-41D0-997C-90AFA4FE7F1D}"/>
    <dgm:cxn modelId="{FA3E9F22-2EB5-48C1-94DE-0F0F224E0194}" type="presOf" srcId="{F173E97D-3787-4DCC-B8A5-8B861E9AEE61}" destId="{C26C9DD3-531D-40B9-89CD-AC4799A7DB37}" srcOrd="0" destOrd="0" presId="urn:microsoft.com/office/officeart/2005/8/layout/hierarchy2"/>
    <dgm:cxn modelId="{A6A295EA-8727-4512-9D94-FB0FCB4E28EE}" type="presOf" srcId="{E53CFBEE-609E-4093-91CB-3E3352E9DDA3}" destId="{710A43F6-2669-4CAE-9126-E3E2776506F0}" srcOrd="0" destOrd="0" presId="urn:microsoft.com/office/officeart/2005/8/layout/hierarchy2"/>
    <dgm:cxn modelId="{2B14BEB8-7158-481B-AF27-01A21A5595A3}" type="presOf" srcId="{82F19CF7-962B-49FB-8102-D2AF8FBFDDF6}" destId="{C32E33A6-594A-4522-BA1D-0782D4A2FA84}" srcOrd="0" destOrd="0" presId="urn:microsoft.com/office/officeart/2005/8/layout/hierarchy2"/>
    <dgm:cxn modelId="{6B63ED3C-E878-428F-997A-C49458AFFCF4}" type="presOf" srcId="{5F09EDAB-EF4E-4407-9326-202745531F72}" destId="{D5C4501F-9843-44AB-B93A-D9D378761A14}" srcOrd="0" destOrd="0" presId="urn:microsoft.com/office/officeart/2005/8/layout/hierarchy2"/>
    <dgm:cxn modelId="{FBA531E0-0FDE-41BC-91A1-48EE88F69733}" srcId="{287405D3-8144-431F-B62A-FB730B1D8929}" destId="{EB38C046-7ECE-497B-A991-229322784F2F}" srcOrd="0" destOrd="0" parTransId="{F580B03D-2356-4CD1-978C-BC654F430359}" sibTransId="{8CDEB552-915B-488A-B235-7569175C8944}"/>
    <dgm:cxn modelId="{0597BBCB-9C03-4B12-8676-3AC77EA6366D}" type="presOf" srcId="{64E42713-EFD7-4A1A-91C4-179FDAC4C47D}" destId="{F137B3A7-A812-4811-8AB6-4515E11BCB0C}" srcOrd="0" destOrd="0" presId="urn:microsoft.com/office/officeart/2005/8/layout/hierarchy2"/>
    <dgm:cxn modelId="{99DDD200-8206-4A38-9AE4-DF0498BD59AB}" srcId="{739FE7E9-5443-435C-AB45-32880BE8B40D}" destId="{227D6F9D-3CBD-410A-A80D-683E5DAD78A2}" srcOrd="0" destOrd="0" parTransId="{43AE54CF-0A37-4357-B9D3-292ACDF81317}" sibTransId="{DCA03B33-290D-4A5A-9EF9-F8C576F2FE1D}"/>
    <dgm:cxn modelId="{DF55B4E2-A058-4AD5-A5AB-5FEAB2168BAF}" type="presOf" srcId="{5C560CB4-2FDA-4996-9C9D-2A3852140078}" destId="{93912E91-6A86-45C9-B856-327270345AE2}" srcOrd="0" destOrd="0" presId="urn:microsoft.com/office/officeart/2005/8/layout/hierarchy2"/>
    <dgm:cxn modelId="{C2D1A7CD-1F53-4368-9355-5E5227E4488D}" srcId="{227D6F9D-3CBD-410A-A80D-683E5DAD78A2}" destId="{82F19CF7-962B-49FB-8102-D2AF8FBFDDF6}" srcOrd="3" destOrd="0" parTransId="{64E42713-EFD7-4A1A-91C4-179FDAC4C47D}" sibTransId="{0BBC7E66-D969-4BD7-855A-7E0AD0A126FC}"/>
    <dgm:cxn modelId="{C025DCA3-B508-42CA-93FD-AD301A3144F8}" type="presOf" srcId="{287405D3-8144-431F-B62A-FB730B1D8929}" destId="{DAF9839B-B656-48D4-B450-E7682B532DFC}" srcOrd="0" destOrd="0" presId="urn:microsoft.com/office/officeart/2005/8/layout/hierarchy2"/>
    <dgm:cxn modelId="{2A5E1114-B627-4364-9C2E-BCD253B439A7}" srcId="{287405D3-8144-431F-B62A-FB730B1D8929}" destId="{5C560CB4-2FDA-4996-9C9D-2A3852140078}" srcOrd="1" destOrd="0" parTransId="{F173E97D-3787-4DCC-B8A5-8B861E9AEE61}" sibTransId="{BA18A038-8754-43ED-B822-DD4C038F0C91}"/>
    <dgm:cxn modelId="{D02DCDD6-3B46-4A74-912D-1D169D1ADBA5}" type="presOf" srcId="{3E3D8198-2084-4F0A-8AAF-3B718A218ED2}" destId="{CDADCBA5-AD63-4771-ABA4-49A31806CFB1}" srcOrd="1" destOrd="0" presId="urn:microsoft.com/office/officeart/2005/8/layout/hierarchy2"/>
    <dgm:cxn modelId="{D37B7A9C-40C1-4CDB-9940-6234078E8FF1}" type="presOf" srcId="{4B00A114-939F-4100-BA64-31FEE88BD1EF}" destId="{F76722FC-87DB-4EDC-B4E8-1EFF12341796}" srcOrd="0" destOrd="0" presId="urn:microsoft.com/office/officeart/2005/8/layout/hierarchy2"/>
    <dgm:cxn modelId="{905E3943-7A54-4FD3-A17B-653813C7D54E}" srcId="{227D6F9D-3CBD-410A-A80D-683E5DAD78A2}" destId="{7FA992BD-D054-4BE6-8ABD-999BDFD1873E}" srcOrd="2" destOrd="0" parTransId="{3E3D8198-2084-4F0A-8AAF-3B718A218ED2}" sibTransId="{5B56C2D2-B091-4DF5-8805-FF895DC511A6}"/>
    <dgm:cxn modelId="{3A97F42D-AA1E-4614-999A-B0E33ED3F52E}" type="presParOf" srcId="{70DCA830-5C50-44CB-AB49-510E9F3B8507}" destId="{0757D78D-1BC1-4042-9314-DC38F1716EA3}" srcOrd="0" destOrd="0" presId="urn:microsoft.com/office/officeart/2005/8/layout/hierarchy2"/>
    <dgm:cxn modelId="{CB088601-611D-4290-82E3-771C60CCB19E}" type="presParOf" srcId="{0757D78D-1BC1-4042-9314-DC38F1716EA3}" destId="{5FA6ED35-409B-49A1-B17C-CED632C49A25}" srcOrd="0" destOrd="0" presId="urn:microsoft.com/office/officeart/2005/8/layout/hierarchy2"/>
    <dgm:cxn modelId="{F9A824CC-1399-4046-ABE6-94C1E9E444B4}" type="presParOf" srcId="{0757D78D-1BC1-4042-9314-DC38F1716EA3}" destId="{19AAD545-DBDD-4A6E-9F33-95D0EF44C6FC}" srcOrd="1" destOrd="0" presId="urn:microsoft.com/office/officeart/2005/8/layout/hierarchy2"/>
    <dgm:cxn modelId="{CFC0ACE7-A03D-4841-A44F-AAC4213FC0D1}" type="presParOf" srcId="{19AAD545-DBDD-4A6E-9F33-95D0EF44C6FC}" destId="{F76722FC-87DB-4EDC-B4E8-1EFF12341796}" srcOrd="0" destOrd="0" presId="urn:microsoft.com/office/officeart/2005/8/layout/hierarchy2"/>
    <dgm:cxn modelId="{60DD6AFD-8439-4353-A3E2-30B93586697A}" type="presParOf" srcId="{F76722FC-87DB-4EDC-B4E8-1EFF12341796}" destId="{E4159BC0-3D4F-48DA-B2BE-785A8020B233}" srcOrd="0" destOrd="0" presId="urn:microsoft.com/office/officeart/2005/8/layout/hierarchy2"/>
    <dgm:cxn modelId="{8E3D4960-D3CC-437D-99FF-29A8DC6BDA70}" type="presParOf" srcId="{19AAD545-DBDD-4A6E-9F33-95D0EF44C6FC}" destId="{3689BBD3-4E6D-4F59-A3BF-F91F0950EB43}" srcOrd="1" destOrd="0" presId="urn:microsoft.com/office/officeart/2005/8/layout/hierarchy2"/>
    <dgm:cxn modelId="{B35AC2E8-4D4F-43F1-843D-7BFBFFAF6F0B}" type="presParOf" srcId="{3689BBD3-4E6D-4F59-A3BF-F91F0950EB43}" destId="{E2EEA443-A1DC-4A8B-8BD3-6F263459183D}" srcOrd="0" destOrd="0" presId="urn:microsoft.com/office/officeart/2005/8/layout/hierarchy2"/>
    <dgm:cxn modelId="{7D367ECA-E750-4FB5-821C-6EEF349ACFEA}" type="presParOf" srcId="{3689BBD3-4E6D-4F59-A3BF-F91F0950EB43}" destId="{E3D1AEA4-3E34-41EF-BA03-97E87CA466D5}" srcOrd="1" destOrd="0" presId="urn:microsoft.com/office/officeart/2005/8/layout/hierarchy2"/>
    <dgm:cxn modelId="{6CC1B852-5DD8-42CB-9D72-838AACB83070}" type="presParOf" srcId="{E3D1AEA4-3E34-41EF-BA03-97E87CA466D5}" destId="{D5C4501F-9843-44AB-B93A-D9D378761A14}" srcOrd="0" destOrd="0" presId="urn:microsoft.com/office/officeart/2005/8/layout/hierarchy2"/>
    <dgm:cxn modelId="{CEECB9B6-62E7-463A-BBCA-317919E2B179}" type="presParOf" srcId="{D5C4501F-9843-44AB-B93A-D9D378761A14}" destId="{E3BC15E5-72D0-4DDF-A64B-CB03BE22074D}" srcOrd="0" destOrd="0" presId="urn:microsoft.com/office/officeart/2005/8/layout/hierarchy2"/>
    <dgm:cxn modelId="{F02A1834-EFCD-45BD-8864-BA48F927DF68}" type="presParOf" srcId="{E3D1AEA4-3E34-41EF-BA03-97E87CA466D5}" destId="{7607D168-752B-4A14-B22A-629BA0E80C27}" srcOrd="1" destOrd="0" presId="urn:microsoft.com/office/officeart/2005/8/layout/hierarchy2"/>
    <dgm:cxn modelId="{DDB76455-758E-4314-8367-E1CDEE5B127C}" type="presParOf" srcId="{7607D168-752B-4A14-B22A-629BA0E80C27}" destId="{DAF9839B-B656-48D4-B450-E7682B532DFC}" srcOrd="0" destOrd="0" presId="urn:microsoft.com/office/officeart/2005/8/layout/hierarchy2"/>
    <dgm:cxn modelId="{91178A50-7C83-4A71-A87F-6C35601F319F}" type="presParOf" srcId="{7607D168-752B-4A14-B22A-629BA0E80C27}" destId="{FC6D83A1-2709-4A5C-B994-78BC82FB163A}" srcOrd="1" destOrd="0" presId="urn:microsoft.com/office/officeart/2005/8/layout/hierarchy2"/>
    <dgm:cxn modelId="{9F4F832E-5022-4470-AF64-CB8C93EE1D8A}" type="presParOf" srcId="{FC6D83A1-2709-4A5C-B994-78BC82FB163A}" destId="{A26FAE37-7543-4DF0-B429-4886624AE012}" srcOrd="0" destOrd="0" presId="urn:microsoft.com/office/officeart/2005/8/layout/hierarchy2"/>
    <dgm:cxn modelId="{C674AF1D-91AA-4D3B-A455-FA392DD5E085}" type="presParOf" srcId="{A26FAE37-7543-4DF0-B429-4886624AE012}" destId="{64AB377C-29BC-4255-AF2E-142ADC4ED23E}" srcOrd="0" destOrd="0" presId="urn:microsoft.com/office/officeart/2005/8/layout/hierarchy2"/>
    <dgm:cxn modelId="{26AC9F39-ED19-47F9-82A9-11182EE3E1FF}" type="presParOf" srcId="{FC6D83A1-2709-4A5C-B994-78BC82FB163A}" destId="{62F4A2FE-B20D-4931-8466-F98DE15CDE49}" srcOrd="1" destOrd="0" presId="urn:microsoft.com/office/officeart/2005/8/layout/hierarchy2"/>
    <dgm:cxn modelId="{AE5E182A-1074-4D6F-93F1-96CEB0C47CAE}" type="presParOf" srcId="{62F4A2FE-B20D-4931-8466-F98DE15CDE49}" destId="{C051A9F2-02A0-40C2-804D-B6B92FB8308E}" srcOrd="0" destOrd="0" presId="urn:microsoft.com/office/officeart/2005/8/layout/hierarchy2"/>
    <dgm:cxn modelId="{7BD3ED29-8162-4DBF-9188-DEBC40B2AEB6}" type="presParOf" srcId="{62F4A2FE-B20D-4931-8466-F98DE15CDE49}" destId="{B1F974DA-A83C-4E44-9F20-FE53DA0CA3E3}" srcOrd="1" destOrd="0" presId="urn:microsoft.com/office/officeart/2005/8/layout/hierarchy2"/>
    <dgm:cxn modelId="{45C19574-EA46-4172-A0D4-5AC0A3E5CD7F}" type="presParOf" srcId="{FC6D83A1-2709-4A5C-B994-78BC82FB163A}" destId="{C26C9DD3-531D-40B9-89CD-AC4799A7DB37}" srcOrd="2" destOrd="0" presId="urn:microsoft.com/office/officeart/2005/8/layout/hierarchy2"/>
    <dgm:cxn modelId="{7132A20A-AD37-4C3C-9B95-B0288BA91BD6}" type="presParOf" srcId="{C26C9DD3-531D-40B9-89CD-AC4799A7DB37}" destId="{7EBAE54D-E1BC-4D22-9F38-6CFE9EFE446B}" srcOrd="0" destOrd="0" presId="urn:microsoft.com/office/officeart/2005/8/layout/hierarchy2"/>
    <dgm:cxn modelId="{B0418365-AFB1-4737-950D-C7D1C849AA0F}" type="presParOf" srcId="{FC6D83A1-2709-4A5C-B994-78BC82FB163A}" destId="{E5E33546-7D56-4D20-9731-E7138CC3D5A1}" srcOrd="3" destOrd="0" presId="urn:microsoft.com/office/officeart/2005/8/layout/hierarchy2"/>
    <dgm:cxn modelId="{E0078D83-090E-443E-9B14-A4974C97685A}" type="presParOf" srcId="{E5E33546-7D56-4D20-9731-E7138CC3D5A1}" destId="{93912E91-6A86-45C9-B856-327270345AE2}" srcOrd="0" destOrd="0" presId="urn:microsoft.com/office/officeart/2005/8/layout/hierarchy2"/>
    <dgm:cxn modelId="{B54A2521-297E-43C5-904B-0ED8F3CA82DC}" type="presParOf" srcId="{E5E33546-7D56-4D20-9731-E7138CC3D5A1}" destId="{ADFFFA1F-9185-4767-B43A-CF03799A3CDB}" srcOrd="1" destOrd="0" presId="urn:microsoft.com/office/officeart/2005/8/layout/hierarchy2"/>
    <dgm:cxn modelId="{5CB0AB6F-2601-404B-B3B7-BFF3C05FBBFC}" type="presParOf" srcId="{19AAD545-DBDD-4A6E-9F33-95D0EF44C6FC}" destId="{710A43F6-2669-4CAE-9126-E3E2776506F0}" srcOrd="2" destOrd="0" presId="urn:microsoft.com/office/officeart/2005/8/layout/hierarchy2"/>
    <dgm:cxn modelId="{A11298C4-D33C-4E34-BFB2-94145E8F73B3}" type="presParOf" srcId="{710A43F6-2669-4CAE-9126-E3E2776506F0}" destId="{CDE562DF-AB52-4CB3-88D2-8C0F207BEF16}" srcOrd="0" destOrd="0" presId="urn:microsoft.com/office/officeart/2005/8/layout/hierarchy2"/>
    <dgm:cxn modelId="{0E8CE5AC-4E5A-4747-B5C9-D0AA8C2FB1FC}" type="presParOf" srcId="{19AAD545-DBDD-4A6E-9F33-95D0EF44C6FC}" destId="{AB2A8127-2806-4A5D-B106-1CBE94CE9F38}" srcOrd="3" destOrd="0" presId="urn:microsoft.com/office/officeart/2005/8/layout/hierarchy2"/>
    <dgm:cxn modelId="{6A40C11C-F104-4A6E-8852-58352075EE61}" type="presParOf" srcId="{AB2A8127-2806-4A5D-B106-1CBE94CE9F38}" destId="{061830F6-9B28-414C-A5E3-16068E904B06}" srcOrd="0" destOrd="0" presId="urn:microsoft.com/office/officeart/2005/8/layout/hierarchy2"/>
    <dgm:cxn modelId="{C29DE494-91A7-42FB-A800-5AAE180F4745}" type="presParOf" srcId="{AB2A8127-2806-4A5D-B106-1CBE94CE9F38}" destId="{A2695A59-A8B8-41DA-A9C3-21573FB499E5}" srcOrd="1" destOrd="0" presId="urn:microsoft.com/office/officeart/2005/8/layout/hierarchy2"/>
    <dgm:cxn modelId="{19230284-9974-488A-8177-C76D9F08F5A5}" type="presParOf" srcId="{19AAD545-DBDD-4A6E-9F33-95D0EF44C6FC}" destId="{EF29C18E-0B77-47E5-AA78-47B2F03CDC39}" srcOrd="4" destOrd="0" presId="urn:microsoft.com/office/officeart/2005/8/layout/hierarchy2"/>
    <dgm:cxn modelId="{12E63D8B-4E4F-4FE1-B075-F73F40DCA591}" type="presParOf" srcId="{EF29C18E-0B77-47E5-AA78-47B2F03CDC39}" destId="{CDADCBA5-AD63-4771-ABA4-49A31806CFB1}" srcOrd="0" destOrd="0" presId="urn:microsoft.com/office/officeart/2005/8/layout/hierarchy2"/>
    <dgm:cxn modelId="{DE41BD66-B869-48A5-878E-03A009663EB2}" type="presParOf" srcId="{19AAD545-DBDD-4A6E-9F33-95D0EF44C6FC}" destId="{9ECAA74C-39E3-4894-89E8-BFDD4D86C19E}" srcOrd="5" destOrd="0" presId="urn:microsoft.com/office/officeart/2005/8/layout/hierarchy2"/>
    <dgm:cxn modelId="{DB0409CC-567E-4498-ADFB-19F19787EB8F}" type="presParOf" srcId="{9ECAA74C-39E3-4894-89E8-BFDD4D86C19E}" destId="{C06DC9DB-636B-475C-9BF0-CC7676A12144}" srcOrd="0" destOrd="0" presId="urn:microsoft.com/office/officeart/2005/8/layout/hierarchy2"/>
    <dgm:cxn modelId="{FF992917-6F9F-4CCF-B1D0-0DF55BC97949}" type="presParOf" srcId="{9ECAA74C-39E3-4894-89E8-BFDD4D86C19E}" destId="{B54A95DF-EF68-4E78-BFB6-AF54F67530FB}" srcOrd="1" destOrd="0" presId="urn:microsoft.com/office/officeart/2005/8/layout/hierarchy2"/>
    <dgm:cxn modelId="{AAB089BC-28B3-4583-A5D9-9458A9576F9F}" type="presParOf" srcId="{19AAD545-DBDD-4A6E-9F33-95D0EF44C6FC}" destId="{F137B3A7-A812-4811-8AB6-4515E11BCB0C}" srcOrd="6" destOrd="0" presId="urn:microsoft.com/office/officeart/2005/8/layout/hierarchy2"/>
    <dgm:cxn modelId="{A2230101-DFF8-4FCC-95AB-53178F6D6EC3}" type="presParOf" srcId="{F137B3A7-A812-4811-8AB6-4515E11BCB0C}" destId="{545676F0-1D91-4778-BBA1-9E1E8308983D}" srcOrd="0" destOrd="0" presId="urn:microsoft.com/office/officeart/2005/8/layout/hierarchy2"/>
    <dgm:cxn modelId="{67C24EF7-7EB8-413D-8554-D58B9BC6ABE2}" type="presParOf" srcId="{19AAD545-DBDD-4A6E-9F33-95D0EF44C6FC}" destId="{109D45E7-21F2-4760-9690-3EE4DDD9C7DE}" srcOrd="7" destOrd="0" presId="urn:microsoft.com/office/officeart/2005/8/layout/hierarchy2"/>
    <dgm:cxn modelId="{23C81290-9C2F-4AA2-A725-95C6431620F2}" type="presParOf" srcId="{109D45E7-21F2-4760-9690-3EE4DDD9C7DE}" destId="{C32E33A6-594A-4522-BA1D-0782D4A2FA84}" srcOrd="0" destOrd="0" presId="urn:microsoft.com/office/officeart/2005/8/layout/hierarchy2"/>
    <dgm:cxn modelId="{70505CB7-157E-45C8-B301-619D9237D611}" type="presParOf" srcId="{109D45E7-21F2-4760-9690-3EE4DDD9C7DE}" destId="{6AC42C44-D286-4C30-859B-3B7E72AE360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471FBBA-8F6B-49BD-828D-9EDDA92B01A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CO"/>
        </a:p>
      </dgm:t>
    </dgm:pt>
    <dgm:pt modelId="{26900386-EFB5-4E5B-A517-8019C4D24FF7}">
      <dgm:prSet phldrT="[Texto]"/>
      <dgm:spPr>
        <a:solidFill>
          <a:srgbClr val="00B050"/>
        </a:solidFill>
      </dgm:spPr>
      <dgm:t>
        <a:bodyPr/>
        <a:lstStyle/>
        <a:p>
          <a:r>
            <a:rPr lang="es-CO" dirty="0" smtClean="0"/>
            <a:t>Programa de Apoyo a la Innovación de las PYME-</a:t>
          </a:r>
          <a:r>
            <a:rPr lang="es-CO" dirty="0" err="1" smtClean="0"/>
            <a:t>Inno</a:t>
          </a:r>
          <a:r>
            <a:rPr lang="es-CO" dirty="0" smtClean="0"/>
            <a:t> Empresas. Opera en tres áreas:</a:t>
          </a:r>
          <a:endParaRPr lang="es-CO" dirty="0"/>
        </a:p>
      </dgm:t>
    </dgm:pt>
    <dgm:pt modelId="{CC853F40-A138-4B83-9AA7-9D4CD4FFA79C}" type="parTrans" cxnId="{0EDBFE13-1423-4B78-B586-FAFF13C8F7FD}">
      <dgm:prSet/>
      <dgm:spPr/>
      <dgm:t>
        <a:bodyPr/>
        <a:lstStyle/>
        <a:p>
          <a:endParaRPr lang="es-CO"/>
        </a:p>
      </dgm:t>
    </dgm:pt>
    <dgm:pt modelId="{93AD2D10-9C46-4479-9913-C6D7604C4F71}" type="sibTrans" cxnId="{0EDBFE13-1423-4B78-B586-FAFF13C8F7FD}">
      <dgm:prSet/>
      <dgm:spPr/>
      <dgm:t>
        <a:bodyPr/>
        <a:lstStyle/>
        <a:p>
          <a:endParaRPr lang="es-CO"/>
        </a:p>
      </dgm:t>
    </dgm:pt>
    <dgm:pt modelId="{25DC2E3B-85B1-4CF7-AC8E-5093CC6E889A}">
      <dgm:prSet phldrT="[Texto]"/>
      <dgm:spPr>
        <a:solidFill>
          <a:srgbClr val="FF0000">
            <a:alpha val="90000"/>
          </a:srgbClr>
        </a:solidFill>
      </dgm:spPr>
      <dgm:t>
        <a:bodyPr/>
        <a:lstStyle/>
        <a:p>
          <a:r>
            <a:rPr lang="es-CO" dirty="0" smtClean="0"/>
            <a:t>Innovación organizativa y gestión avanzada</a:t>
          </a:r>
          <a:endParaRPr lang="es-CO" dirty="0"/>
        </a:p>
      </dgm:t>
    </dgm:pt>
    <dgm:pt modelId="{712604C9-8E86-4AC9-8B4A-A3BF284A0F9E}" type="parTrans" cxnId="{7883C3E8-F239-4762-9250-5818D7FE6127}">
      <dgm:prSet/>
      <dgm:spPr/>
      <dgm:t>
        <a:bodyPr/>
        <a:lstStyle/>
        <a:p>
          <a:endParaRPr lang="es-CO"/>
        </a:p>
      </dgm:t>
    </dgm:pt>
    <dgm:pt modelId="{5F598C9B-5578-4971-9670-A1F79D09D8F4}" type="sibTrans" cxnId="{7883C3E8-F239-4762-9250-5818D7FE6127}">
      <dgm:prSet/>
      <dgm:spPr/>
      <dgm:t>
        <a:bodyPr/>
        <a:lstStyle/>
        <a:p>
          <a:endParaRPr lang="es-CO"/>
        </a:p>
      </dgm:t>
    </dgm:pt>
    <dgm:pt modelId="{7E6DC028-BF40-47F5-BB72-393CF71766A6}">
      <dgm:prSet phldrT="[Texto]"/>
      <dgm:spPr>
        <a:solidFill>
          <a:schemeClr val="accent2">
            <a:lumMod val="20000"/>
            <a:lumOff val="80000"/>
            <a:alpha val="90000"/>
          </a:schemeClr>
        </a:solidFill>
      </dgm:spPr>
      <dgm:t>
        <a:bodyPr/>
        <a:lstStyle/>
        <a:p>
          <a:r>
            <a:rPr lang="es-CO" dirty="0" smtClean="0"/>
            <a:t>Innovación tecnológica, calidad y facilita asesorías de centros tecnológicos y de investigación de consultores técnicos especializados</a:t>
          </a:r>
          <a:endParaRPr lang="es-CO" dirty="0"/>
        </a:p>
      </dgm:t>
    </dgm:pt>
    <dgm:pt modelId="{ED0A6957-B444-44CF-BC2B-1ECBAAF1540E}" type="parTrans" cxnId="{90357776-C03F-4FAA-A231-1F7DB13CDA94}">
      <dgm:prSet/>
      <dgm:spPr/>
      <dgm:t>
        <a:bodyPr/>
        <a:lstStyle/>
        <a:p>
          <a:endParaRPr lang="es-CO"/>
        </a:p>
      </dgm:t>
    </dgm:pt>
    <dgm:pt modelId="{1869D001-CE67-43BE-AA65-9FB38891FD0F}" type="sibTrans" cxnId="{90357776-C03F-4FAA-A231-1F7DB13CDA94}">
      <dgm:prSet/>
      <dgm:spPr/>
      <dgm:t>
        <a:bodyPr/>
        <a:lstStyle/>
        <a:p>
          <a:endParaRPr lang="es-CO"/>
        </a:p>
      </dgm:t>
    </dgm:pt>
    <dgm:pt modelId="{586B8335-AE7E-420B-9A92-C80C9A402AFC}">
      <dgm:prSet phldrT="[Texto]"/>
      <dgm:spPr>
        <a:solidFill>
          <a:srgbClr val="002060"/>
        </a:solidFill>
      </dgm:spPr>
      <dgm:t>
        <a:bodyPr/>
        <a:lstStyle/>
        <a:p>
          <a:r>
            <a:rPr lang="es-CO" dirty="0" smtClean="0"/>
            <a:t>Sociedad Estatal para el Desarrollo del Diseño y la Innovación S.A (DDI)</a:t>
          </a:r>
          <a:endParaRPr lang="es-CO" dirty="0"/>
        </a:p>
      </dgm:t>
    </dgm:pt>
    <dgm:pt modelId="{5DC87EA4-1F2B-4921-BC5A-DF4ACD031A62}" type="parTrans" cxnId="{6BC68018-5F03-4F6D-9A38-EC68AB919753}">
      <dgm:prSet/>
      <dgm:spPr/>
      <dgm:t>
        <a:bodyPr/>
        <a:lstStyle/>
        <a:p>
          <a:endParaRPr lang="es-CO"/>
        </a:p>
      </dgm:t>
    </dgm:pt>
    <dgm:pt modelId="{22F5C7B9-04F3-429F-A9B4-81CCEBA715BD}" type="sibTrans" cxnId="{6BC68018-5F03-4F6D-9A38-EC68AB919753}">
      <dgm:prSet/>
      <dgm:spPr/>
      <dgm:t>
        <a:bodyPr/>
        <a:lstStyle/>
        <a:p>
          <a:endParaRPr lang="es-CO"/>
        </a:p>
      </dgm:t>
    </dgm:pt>
    <dgm:pt modelId="{184C779A-D728-4B29-8048-B83F0243AAD1}">
      <dgm:prSet phldrT="[Texto]"/>
      <dgm:spPr>
        <a:solidFill>
          <a:srgbClr val="FFFF00">
            <a:alpha val="90000"/>
          </a:srgbClr>
        </a:solidFill>
      </dgm:spPr>
      <dgm:t>
        <a:bodyPr/>
        <a:lstStyle/>
        <a:p>
          <a:r>
            <a:rPr lang="es-CO" dirty="0" smtClean="0"/>
            <a:t>Adscrita al Ministerio de Industria , Turismo y Comercio</a:t>
          </a:r>
          <a:endParaRPr lang="es-CO" dirty="0"/>
        </a:p>
      </dgm:t>
    </dgm:pt>
    <dgm:pt modelId="{D00682E6-72D9-410B-B92B-F31160AC22D0}" type="parTrans" cxnId="{EF33889F-EAB1-496A-8234-79E03B076D8F}">
      <dgm:prSet/>
      <dgm:spPr/>
      <dgm:t>
        <a:bodyPr/>
        <a:lstStyle/>
        <a:p>
          <a:endParaRPr lang="es-CO"/>
        </a:p>
      </dgm:t>
    </dgm:pt>
    <dgm:pt modelId="{60EF3038-36C7-4E3C-B1B1-BFF1FD7C78B8}" type="sibTrans" cxnId="{EF33889F-EAB1-496A-8234-79E03B076D8F}">
      <dgm:prSet/>
      <dgm:spPr/>
      <dgm:t>
        <a:bodyPr/>
        <a:lstStyle/>
        <a:p>
          <a:endParaRPr lang="es-CO"/>
        </a:p>
      </dgm:t>
    </dgm:pt>
    <dgm:pt modelId="{35B07886-4A04-4023-A7F1-D968F017B558}">
      <dgm:prSet phldrT="[Texto]"/>
      <dgm:spPr>
        <a:solidFill>
          <a:schemeClr val="accent5">
            <a:lumMod val="40000"/>
            <a:lumOff val="60000"/>
            <a:alpha val="90000"/>
          </a:schemeClr>
        </a:solidFill>
      </dgm:spPr>
      <dgm:t>
        <a:bodyPr/>
        <a:lstStyle/>
        <a:p>
          <a:r>
            <a:rPr lang="es-CO" dirty="0" smtClean="0"/>
            <a:t>Tiene el propósito de desarrollar y ejecutar planes y acciones de promoción del diseño organizacional, entendido como herramienta de gestión estratégica y elemento crítico para la productividad y competitividad de la empresa</a:t>
          </a:r>
          <a:endParaRPr lang="es-CO" dirty="0"/>
        </a:p>
      </dgm:t>
    </dgm:pt>
    <dgm:pt modelId="{DEA137A8-BD69-427D-83B0-205CA1529552}" type="parTrans" cxnId="{FA3E9083-C878-4193-BE3C-5B8371AF8D7F}">
      <dgm:prSet/>
      <dgm:spPr/>
      <dgm:t>
        <a:bodyPr/>
        <a:lstStyle/>
        <a:p>
          <a:endParaRPr lang="es-CO"/>
        </a:p>
      </dgm:t>
    </dgm:pt>
    <dgm:pt modelId="{61D45361-116C-4C21-852A-655CEAA33583}" type="sibTrans" cxnId="{FA3E9083-C878-4193-BE3C-5B8371AF8D7F}">
      <dgm:prSet/>
      <dgm:spPr/>
      <dgm:t>
        <a:bodyPr/>
        <a:lstStyle/>
        <a:p>
          <a:endParaRPr lang="es-CO"/>
        </a:p>
      </dgm:t>
    </dgm:pt>
    <dgm:pt modelId="{EF9C456B-AC56-45FD-81D8-A3EDB7DF35AB}">
      <dgm:prSet phldrT="[Texto]"/>
      <dgm:spPr>
        <a:solidFill>
          <a:schemeClr val="accent1">
            <a:lumMod val="50000"/>
            <a:alpha val="90000"/>
          </a:schemeClr>
        </a:solidFill>
      </dgm:spPr>
      <dgm:t>
        <a:bodyPr/>
        <a:lstStyle/>
        <a:p>
          <a:r>
            <a:rPr lang="es-CO" dirty="0" smtClean="0"/>
            <a:t>Proyectos en colaboración o consorciados</a:t>
          </a:r>
          <a:endParaRPr lang="es-CO" dirty="0"/>
        </a:p>
      </dgm:t>
    </dgm:pt>
    <dgm:pt modelId="{C4601B39-0C46-4B5F-BC6E-1F52B2C41B78}" type="parTrans" cxnId="{41919864-1C09-480A-84BD-C81E61ADF7BF}">
      <dgm:prSet/>
      <dgm:spPr/>
      <dgm:t>
        <a:bodyPr/>
        <a:lstStyle/>
        <a:p>
          <a:endParaRPr lang="es-CO"/>
        </a:p>
      </dgm:t>
    </dgm:pt>
    <dgm:pt modelId="{B054D798-E217-440F-BD4F-7CB4F3578059}" type="sibTrans" cxnId="{41919864-1C09-480A-84BD-C81E61ADF7BF}">
      <dgm:prSet/>
      <dgm:spPr/>
      <dgm:t>
        <a:bodyPr/>
        <a:lstStyle/>
        <a:p>
          <a:endParaRPr lang="es-CO"/>
        </a:p>
      </dgm:t>
    </dgm:pt>
    <dgm:pt modelId="{5E0E3B4E-DBA9-469E-9DB5-41561E900447}">
      <dgm:prSet phldrT="[Texto]"/>
      <dgm:spPr>
        <a:solidFill>
          <a:srgbClr val="C00000"/>
        </a:solidFill>
      </dgm:spPr>
      <dgm:t>
        <a:bodyPr/>
        <a:lstStyle/>
        <a:p>
          <a:r>
            <a:rPr lang="es-CO" dirty="0" smtClean="0"/>
            <a:t>Agrupaciones empresariales innovadoras (AEI)</a:t>
          </a:r>
          <a:endParaRPr lang="es-CO" dirty="0"/>
        </a:p>
      </dgm:t>
    </dgm:pt>
    <dgm:pt modelId="{00A31C0D-D143-41A6-90C2-D2CC635B3E5F}" type="parTrans" cxnId="{088E872B-A67E-4F37-997A-E1D9F3052F70}">
      <dgm:prSet/>
      <dgm:spPr/>
      <dgm:t>
        <a:bodyPr/>
        <a:lstStyle/>
        <a:p>
          <a:endParaRPr lang="es-CO"/>
        </a:p>
      </dgm:t>
    </dgm:pt>
    <dgm:pt modelId="{35B61E2E-370C-4AF0-B13B-42BD3F3A7EA3}" type="sibTrans" cxnId="{088E872B-A67E-4F37-997A-E1D9F3052F70}">
      <dgm:prSet/>
      <dgm:spPr/>
      <dgm:t>
        <a:bodyPr/>
        <a:lstStyle/>
        <a:p>
          <a:endParaRPr lang="es-CO"/>
        </a:p>
      </dgm:t>
    </dgm:pt>
    <dgm:pt modelId="{0AE28C46-6394-4A8E-A92B-60AE733D937F}">
      <dgm:prSet phldrT="[Texto]"/>
      <dgm:spPr>
        <a:solidFill>
          <a:srgbClr val="FFC000">
            <a:alpha val="90000"/>
          </a:srgbClr>
        </a:solidFill>
      </dgm:spPr>
      <dgm:t>
        <a:bodyPr/>
        <a:lstStyle/>
        <a:p>
          <a:r>
            <a:rPr lang="es-CO" dirty="0" smtClean="0"/>
            <a:t>Programa que busca estrecha colaboración entre la administración general del Estado, las Comunidades Autónomas y las entidades locales, en la identificación, registro y seguimientos de las AEI</a:t>
          </a:r>
          <a:endParaRPr lang="es-CO" dirty="0"/>
        </a:p>
      </dgm:t>
    </dgm:pt>
    <dgm:pt modelId="{65F895BA-A6CD-4844-A8C9-09BF104E1E94}" type="parTrans" cxnId="{54000FAB-8954-42C8-89BE-5F6128E6C04C}">
      <dgm:prSet/>
      <dgm:spPr/>
      <dgm:t>
        <a:bodyPr/>
        <a:lstStyle/>
        <a:p>
          <a:endParaRPr lang="es-CO"/>
        </a:p>
      </dgm:t>
    </dgm:pt>
    <dgm:pt modelId="{13E3DCFB-59BD-4B30-B8CF-A7D1D2FA76D9}" type="sibTrans" cxnId="{54000FAB-8954-42C8-89BE-5F6128E6C04C}">
      <dgm:prSet/>
      <dgm:spPr/>
      <dgm:t>
        <a:bodyPr/>
        <a:lstStyle/>
        <a:p>
          <a:endParaRPr lang="es-CO"/>
        </a:p>
      </dgm:t>
    </dgm:pt>
    <dgm:pt modelId="{66CD1D3F-4A33-4933-B9DA-19CF97C7C998}" type="pres">
      <dgm:prSet presAssocID="{A471FBBA-8F6B-49BD-828D-9EDDA92B01AE}" presName="diagram" presStyleCnt="0">
        <dgm:presLayoutVars>
          <dgm:chPref val="1"/>
          <dgm:dir/>
          <dgm:animOne val="branch"/>
          <dgm:animLvl val="lvl"/>
          <dgm:resizeHandles/>
        </dgm:presLayoutVars>
      </dgm:prSet>
      <dgm:spPr/>
      <dgm:t>
        <a:bodyPr/>
        <a:lstStyle/>
        <a:p>
          <a:endParaRPr lang="es-MX"/>
        </a:p>
      </dgm:t>
    </dgm:pt>
    <dgm:pt modelId="{4C528A17-B331-48D1-A5F9-AD0A4CEAA15A}" type="pres">
      <dgm:prSet presAssocID="{26900386-EFB5-4E5B-A517-8019C4D24FF7}" presName="root" presStyleCnt="0"/>
      <dgm:spPr/>
    </dgm:pt>
    <dgm:pt modelId="{34E8E52C-73FA-42F0-BBD1-7A948F060009}" type="pres">
      <dgm:prSet presAssocID="{26900386-EFB5-4E5B-A517-8019C4D24FF7}" presName="rootComposite" presStyleCnt="0"/>
      <dgm:spPr/>
    </dgm:pt>
    <dgm:pt modelId="{5397E1AA-2C1D-4A9F-AC52-EBB7D5C2539D}" type="pres">
      <dgm:prSet presAssocID="{26900386-EFB5-4E5B-A517-8019C4D24FF7}" presName="rootText" presStyleLbl="node1" presStyleIdx="0" presStyleCnt="3"/>
      <dgm:spPr/>
      <dgm:t>
        <a:bodyPr/>
        <a:lstStyle/>
        <a:p>
          <a:endParaRPr lang="es-CO"/>
        </a:p>
      </dgm:t>
    </dgm:pt>
    <dgm:pt modelId="{347371FB-6350-4DF3-A41A-BE064DFB7AE0}" type="pres">
      <dgm:prSet presAssocID="{26900386-EFB5-4E5B-A517-8019C4D24FF7}" presName="rootConnector" presStyleLbl="node1" presStyleIdx="0" presStyleCnt="3"/>
      <dgm:spPr/>
      <dgm:t>
        <a:bodyPr/>
        <a:lstStyle/>
        <a:p>
          <a:endParaRPr lang="es-MX"/>
        </a:p>
      </dgm:t>
    </dgm:pt>
    <dgm:pt modelId="{F897089E-7381-4452-A708-920255C22544}" type="pres">
      <dgm:prSet presAssocID="{26900386-EFB5-4E5B-A517-8019C4D24FF7}" presName="childShape" presStyleCnt="0"/>
      <dgm:spPr/>
    </dgm:pt>
    <dgm:pt modelId="{AFDF533C-D635-420E-95F5-BD6F9D4B399E}" type="pres">
      <dgm:prSet presAssocID="{712604C9-8E86-4AC9-8B4A-A3BF284A0F9E}" presName="Name13" presStyleLbl="parChTrans1D2" presStyleIdx="0" presStyleCnt="6"/>
      <dgm:spPr/>
      <dgm:t>
        <a:bodyPr/>
        <a:lstStyle/>
        <a:p>
          <a:endParaRPr lang="es-MX"/>
        </a:p>
      </dgm:t>
    </dgm:pt>
    <dgm:pt modelId="{C0C72C89-D525-4F3E-A4C5-6D7FCB29EA61}" type="pres">
      <dgm:prSet presAssocID="{25DC2E3B-85B1-4CF7-AC8E-5093CC6E889A}" presName="childText" presStyleLbl="bgAcc1" presStyleIdx="0" presStyleCnt="6">
        <dgm:presLayoutVars>
          <dgm:bulletEnabled val="1"/>
        </dgm:presLayoutVars>
      </dgm:prSet>
      <dgm:spPr/>
      <dgm:t>
        <a:bodyPr/>
        <a:lstStyle/>
        <a:p>
          <a:endParaRPr lang="es-CO"/>
        </a:p>
      </dgm:t>
    </dgm:pt>
    <dgm:pt modelId="{B8C900A5-16C9-42BD-B3C9-EC90036A9DE5}" type="pres">
      <dgm:prSet presAssocID="{ED0A6957-B444-44CF-BC2B-1ECBAAF1540E}" presName="Name13" presStyleLbl="parChTrans1D2" presStyleIdx="1" presStyleCnt="6"/>
      <dgm:spPr/>
      <dgm:t>
        <a:bodyPr/>
        <a:lstStyle/>
        <a:p>
          <a:endParaRPr lang="es-MX"/>
        </a:p>
      </dgm:t>
    </dgm:pt>
    <dgm:pt modelId="{C657B77D-E9D1-4D47-826E-F36ED865F8FF}" type="pres">
      <dgm:prSet presAssocID="{7E6DC028-BF40-47F5-BB72-393CF71766A6}" presName="childText" presStyleLbl="bgAcc1" presStyleIdx="1" presStyleCnt="6">
        <dgm:presLayoutVars>
          <dgm:bulletEnabled val="1"/>
        </dgm:presLayoutVars>
      </dgm:prSet>
      <dgm:spPr/>
      <dgm:t>
        <a:bodyPr/>
        <a:lstStyle/>
        <a:p>
          <a:endParaRPr lang="es-CO"/>
        </a:p>
      </dgm:t>
    </dgm:pt>
    <dgm:pt modelId="{BBE85258-71A1-4279-A5C2-594D16E56CCF}" type="pres">
      <dgm:prSet presAssocID="{C4601B39-0C46-4B5F-BC6E-1F52B2C41B78}" presName="Name13" presStyleLbl="parChTrans1D2" presStyleIdx="2" presStyleCnt="6"/>
      <dgm:spPr/>
      <dgm:t>
        <a:bodyPr/>
        <a:lstStyle/>
        <a:p>
          <a:endParaRPr lang="es-MX"/>
        </a:p>
      </dgm:t>
    </dgm:pt>
    <dgm:pt modelId="{0CE3E7A5-7F78-4EC0-90A4-5AFF95084531}" type="pres">
      <dgm:prSet presAssocID="{EF9C456B-AC56-45FD-81D8-A3EDB7DF35AB}" presName="childText" presStyleLbl="bgAcc1" presStyleIdx="2" presStyleCnt="6">
        <dgm:presLayoutVars>
          <dgm:bulletEnabled val="1"/>
        </dgm:presLayoutVars>
      </dgm:prSet>
      <dgm:spPr/>
      <dgm:t>
        <a:bodyPr/>
        <a:lstStyle/>
        <a:p>
          <a:endParaRPr lang="es-CO"/>
        </a:p>
      </dgm:t>
    </dgm:pt>
    <dgm:pt modelId="{F9656EB0-D8F4-41DA-A162-C90A6E93E9AA}" type="pres">
      <dgm:prSet presAssocID="{586B8335-AE7E-420B-9A92-C80C9A402AFC}" presName="root" presStyleCnt="0"/>
      <dgm:spPr/>
    </dgm:pt>
    <dgm:pt modelId="{9C7F52EF-E78F-4B21-9EA9-424AE9111973}" type="pres">
      <dgm:prSet presAssocID="{586B8335-AE7E-420B-9A92-C80C9A402AFC}" presName="rootComposite" presStyleCnt="0"/>
      <dgm:spPr/>
    </dgm:pt>
    <dgm:pt modelId="{1497AAE6-CEA6-4EF6-ACC5-5421825D7742}" type="pres">
      <dgm:prSet presAssocID="{586B8335-AE7E-420B-9A92-C80C9A402AFC}" presName="rootText" presStyleLbl="node1" presStyleIdx="1" presStyleCnt="3"/>
      <dgm:spPr/>
      <dgm:t>
        <a:bodyPr/>
        <a:lstStyle/>
        <a:p>
          <a:endParaRPr lang="es-CO"/>
        </a:p>
      </dgm:t>
    </dgm:pt>
    <dgm:pt modelId="{3222A658-B263-425F-9C96-6FB83858A77B}" type="pres">
      <dgm:prSet presAssocID="{586B8335-AE7E-420B-9A92-C80C9A402AFC}" presName="rootConnector" presStyleLbl="node1" presStyleIdx="1" presStyleCnt="3"/>
      <dgm:spPr/>
      <dgm:t>
        <a:bodyPr/>
        <a:lstStyle/>
        <a:p>
          <a:endParaRPr lang="es-MX"/>
        </a:p>
      </dgm:t>
    </dgm:pt>
    <dgm:pt modelId="{962167C6-FB57-44BB-ADCB-E8D3F5B5C3CE}" type="pres">
      <dgm:prSet presAssocID="{586B8335-AE7E-420B-9A92-C80C9A402AFC}" presName="childShape" presStyleCnt="0"/>
      <dgm:spPr/>
    </dgm:pt>
    <dgm:pt modelId="{6ACAB056-AF62-4445-96CD-3B6029F2495C}" type="pres">
      <dgm:prSet presAssocID="{D00682E6-72D9-410B-B92B-F31160AC22D0}" presName="Name13" presStyleLbl="parChTrans1D2" presStyleIdx="3" presStyleCnt="6"/>
      <dgm:spPr/>
      <dgm:t>
        <a:bodyPr/>
        <a:lstStyle/>
        <a:p>
          <a:endParaRPr lang="es-MX"/>
        </a:p>
      </dgm:t>
    </dgm:pt>
    <dgm:pt modelId="{D3DADDEE-36EE-43DC-B446-6A4B6BED073C}" type="pres">
      <dgm:prSet presAssocID="{184C779A-D728-4B29-8048-B83F0243AAD1}" presName="childText" presStyleLbl="bgAcc1" presStyleIdx="3" presStyleCnt="6">
        <dgm:presLayoutVars>
          <dgm:bulletEnabled val="1"/>
        </dgm:presLayoutVars>
      </dgm:prSet>
      <dgm:spPr/>
      <dgm:t>
        <a:bodyPr/>
        <a:lstStyle/>
        <a:p>
          <a:endParaRPr lang="es-CO"/>
        </a:p>
      </dgm:t>
    </dgm:pt>
    <dgm:pt modelId="{B268CD9D-8A30-41B7-9870-D0A194285004}" type="pres">
      <dgm:prSet presAssocID="{DEA137A8-BD69-427D-83B0-205CA1529552}" presName="Name13" presStyleLbl="parChTrans1D2" presStyleIdx="4" presStyleCnt="6"/>
      <dgm:spPr/>
      <dgm:t>
        <a:bodyPr/>
        <a:lstStyle/>
        <a:p>
          <a:endParaRPr lang="es-MX"/>
        </a:p>
      </dgm:t>
    </dgm:pt>
    <dgm:pt modelId="{77047A95-CE88-4B11-8A66-3E65C3906387}" type="pres">
      <dgm:prSet presAssocID="{35B07886-4A04-4023-A7F1-D968F017B558}" presName="childText" presStyleLbl="bgAcc1" presStyleIdx="4" presStyleCnt="6">
        <dgm:presLayoutVars>
          <dgm:bulletEnabled val="1"/>
        </dgm:presLayoutVars>
      </dgm:prSet>
      <dgm:spPr/>
      <dgm:t>
        <a:bodyPr/>
        <a:lstStyle/>
        <a:p>
          <a:endParaRPr lang="es-CO"/>
        </a:p>
      </dgm:t>
    </dgm:pt>
    <dgm:pt modelId="{346A20EF-6182-48D5-AB87-29861B494630}" type="pres">
      <dgm:prSet presAssocID="{5E0E3B4E-DBA9-469E-9DB5-41561E900447}" presName="root" presStyleCnt="0"/>
      <dgm:spPr/>
    </dgm:pt>
    <dgm:pt modelId="{03458818-CE62-4818-8FB8-909D2FA9DC23}" type="pres">
      <dgm:prSet presAssocID="{5E0E3B4E-DBA9-469E-9DB5-41561E900447}" presName="rootComposite" presStyleCnt="0"/>
      <dgm:spPr/>
    </dgm:pt>
    <dgm:pt modelId="{172568EB-EB6A-49D6-AC29-7F26CC80845C}" type="pres">
      <dgm:prSet presAssocID="{5E0E3B4E-DBA9-469E-9DB5-41561E900447}" presName="rootText" presStyleLbl="node1" presStyleIdx="2" presStyleCnt="3"/>
      <dgm:spPr/>
      <dgm:t>
        <a:bodyPr/>
        <a:lstStyle/>
        <a:p>
          <a:endParaRPr lang="es-CO"/>
        </a:p>
      </dgm:t>
    </dgm:pt>
    <dgm:pt modelId="{4033A856-E8C0-4320-B8C4-AB604BBB495D}" type="pres">
      <dgm:prSet presAssocID="{5E0E3B4E-DBA9-469E-9DB5-41561E900447}" presName="rootConnector" presStyleLbl="node1" presStyleIdx="2" presStyleCnt="3"/>
      <dgm:spPr/>
      <dgm:t>
        <a:bodyPr/>
        <a:lstStyle/>
        <a:p>
          <a:endParaRPr lang="es-MX"/>
        </a:p>
      </dgm:t>
    </dgm:pt>
    <dgm:pt modelId="{D5E7C342-25C3-4B83-929E-30F2146E08C8}" type="pres">
      <dgm:prSet presAssocID="{5E0E3B4E-DBA9-469E-9DB5-41561E900447}" presName="childShape" presStyleCnt="0"/>
      <dgm:spPr/>
    </dgm:pt>
    <dgm:pt modelId="{D3535074-F223-46A7-B2E4-429D35A7111C}" type="pres">
      <dgm:prSet presAssocID="{65F895BA-A6CD-4844-A8C9-09BF104E1E94}" presName="Name13" presStyleLbl="parChTrans1D2" presStyleIdx="5" presStyleCnt="6"/>
      <dgm:spPr/>
      <dgm:t>
        <a:bodyPr/>
        <a:lstStyle/>
        <a:p>
          <a:endParaRPr lang="es-MX"/>
        </a:p>
      </dgm:t>
    </dgm:pt>
    <dgm:pt modelId="{8827E32F-DA38-4552-BF11-49D9F5EC3A14}" type="pres">
      <dgm:prSet presAssocID="{0AE28C46-6394-4A8E-A92B-60AE733D937F}" presName="childText" presStyleLbl="bgAcc1" presStyleIdx="5" presStyleCnt="6">
        <dgm:presLayoutVars>
          <dgm:bulletEnabled val="1"/>
        </dgm:presLayoutVars>
      </dgm:prSet>
      <dgm:spPr/>
      <dgm:t>
        <a:bodyPr/>
        <a:lstStyle/>
        <a:p>
          <a:endParaRPr lang="es-CO"/>
        </a:p>
      </dgm:t>
    </dgm:pt>
  </dgm:ptLst>
  <dgm:cxnLst>
    <dgm:cxn modelId="{EF33889F-EAB1-496A-8234-79E03B076D8F}" srcId="{586B8335-AE7E-420B-9A92-C80C9A402AFC}" destId="{184C779A-D728-4B29-8048-B83F0243AAD1}" srcOrd="0" destOrd="0" parTransId="{D00682E6-72D9-410B-B92B-F31160AC22D0}" sibTransId="{60EF3038-36C7-4E3C-B1B1-BFF1FD7C78B8}"/>
    <dgm:cxn modelId="{D1FBDF2E-403C-4A01-AFBF-A5AD59BF5594}" type="presOf" srcId="{25DC2E3B-85B1-4CF7-AC8E-5093CC6E889A}" destId="{C0C72C89-D525-4F3E-A4C5-6D7FCB29EA61}" srcOrd="0" destOrd="0" presId="urn:microsoft.com/office/officeart/2005/8/layout/hierarchy3"/>
    <dgm:cxn modelId="{4624553D-3265-4D7C-A848-1F3EAC1257FC}" type="presOf" srcId="{35B07886-4A04-4023-A7F1-D968F017B558}" destId="{77047A95-CE88-4B11-8A66-3E65C3906387}" srcOrd="0" destOrd="0" presId="urn:microsoft.com/office/officeart/2005/8/layout/hierarchy3"/>
    <dgm:cxn modelId="{54000FAB-8954-42C8-89BE-5F6128E6C04C}" srcId="{5E0E3B4E-DBA9-469E-9DB5-41561E900447}" destId="{0AE28C46-6394-4A8E-A92B-60AE733D937F}" srcOrd="0" destOrd="0" parTransId="{65F895BA-A6CD-4844-A8C9-09BF104E1E94}" sibTransId="{13E3DCFB-59BD-4B30-B8CF-A7D1D2FA76D9}"/>
    <dgm:cxn modelId="{EE31BCC7-7FA8-4BD1-B368-D6D591D8A60D}" type="presOf" srcId="{5E0E3B4E-DBA9-469E-9DB5-41561E900447}" destId="{172568EB-EB6A-49D6-AC29-7F26CC80845C}" srcOrd="0" destOrd="0" presId="urn:microsoft.com/office/officeart/2005/8/layout/hierarchy3"/>
    <dgm:cxn modelId="{B47E0D42-2916-4285-B4D6-E622A70909E5}" type="presOf" srcId="{26900386-EFB5-4E5B-A517-8019C4D24FF7}" destId="{5397E1AA-2C1D-4A9F-AC52-EBB7D5C2539D}" srcOrd="0" destOrd="0" presId="urn:microsoft.com/office/officeart/2005/8/layout/hierarchy3"/>
    <dgm:cxn modelId="{3F217B83-E997-4E7B-891D-BFE06F3F6977}" type="presOf" srcId="{D00682E6-72D9-410B-B92B-F31160AC22D0}" destId="{6ACAB056-AF62-4445-96CD-3B6029F2495C}" srcOrd="0" destOrd="0" presId="urn:microsoft.com/office/officeart/2005/8/layout/hierarchy3"/>
    <dgm:cxn modelId="{DEADE589-5A20-45B8-A83E-59A73DE49C2D}" type="presOf" srcId="{184C779A-D728-4B29-8048-B83F0243AAD1}" destId="{D3DADDEE-36EE-43DC-B446-6A4B6BED073C}" srcOrd="0" destOrd="0" presId="urn:microsoft.com/office/officeart/2005/8/layout/hierarchy3"/>
    <dgm:cxn modelId="{E73B7866-CD0E-4E6C-9E05-01BB8E085EA9}" type="presOf" srcId="{712604C9-8E86-4AC9-8B4A-A3BF284A0F9E}" destId="{AFDF533C-D635-420E-95F5-BD6F9D4B399E}" srcOrd="0" destOrd="0" presId="urn:microsoft.com/office/officeart/2005/8/layout/hierarchy3"/>
    <dgm:cxn modelId="{9DA6A243-B569-4668-A29C-E0DBC836E6C9}" type="presOf" srcId="{5E0E3B4E-DBA9-469E-9DB5-41561E900447}" destId="{4033A856-E8C0-4320-B8C4-AB604BBB495D}" srcOrd="1" destOrd="0" presId="urn:microsoft.com/office/officeart/2005/8/layout/hierarchy3"/>
    <dgm:cxn modelId="{4FCB7826-E8C5-47ED-B460-A21CF4C3F096}" type="presOf" srcId="{EF9C456B-AC56-45FD-81D8-A3EDB7DF35AB}" destId="{0CE3E7A5-7F78-4EC0-90A4-5AFF95084531}" srcOrd="0" destOrd="0" presId="urn:microsoft.com/office/officeart/2005/8/layout/hierarchy3"/>
    <dgm:cxn modelId="{440CD5A4-597F-448E-B8D0-A41F3BB5872D}" type="presOf" srcId="{C4601B39-0C46-4B5F-BC6E-1F52B2C41B78}" destId="{BBE85258-71A1-4279-A5C2-594D16E56CCF}" srcOrd="0" destOrd="0" presId="urn:microsoft.com/office/officeart/2005/8/layout/hierarchy3"/>
    <dgm:cxn modelId="{5FC2B929-4554-4A64-AEE8-FDFEA81E93E4}" type="presOf" srcId="{DEA137A8-BD69-427D-83B0-205CA1529552}" destId="{B268CD9D-8A30-41B7-9870-D0A194285004}" srcOrd="0" destOrd="0" presId="urn:microsoft.com/office/officeart/2005/8/layout/hierarchy3"/>
    <dgm:cxn modelId="{4B647FE0-981D-4B62-83B9-33F150CB7F64}" type="presOf" srcId="{26900386-EFB5-4E5B-A517-8019C4D24FF7}" destId="{347371FB-6350-4DF3-A41A-BE064DFB7AE0}" srcOrd="1" destOrd="0" presId="urn:microsoft.com/office/officeart/2005/8/layout/hierarchy3"/>
    <dgm:cxn modelId="{D58FCF99-B5E3-4163-B0DA-7B99402BD033}" type="presOf" srcId="{586B8335-AE7E-420B-9A92-C80C9A402AFC}" destId="{3222A658-B263-425F-9C96-6FB83858A77B}" srcOrd="1" destOrd="0" presId="urn:microsoft.com/office/officeart/2005/8/layout/hierarchy3"/>
    <dgm:cxn modelId="{90357776-C03F-4FAA-A231-1F7DB13CDA94}" srcId="{26900386-EFB5-4E5B-A517-8019C4D24FF7}" destId="{7E6DC028-BF40-47F5-BB72-393CF71766A6}" srcOrd="1" destOrd="0" parTransId="{ED0A6957-B444-44CF-BC2B-1ECBAAF1540E}" sibTransId="{1869D001-CE67-43BE-AA65-9FB38891FD0F}"/>
    <dgm:cxn modelId="{E75CAD11-C243-483D-97D8-3449C4801AA7}" type="presOf" srcId="{0AE28C46-6394-4A8E-A92B-60AE733D937F}" destId="{8827E32F-DA38-4552-BF11-49D9F5EC3A14}" srcOrd="0" destOrd="0" presId="urn:microsoft.com/office/officeart/2005/8/layout/hierarchy3"/>
    <dgm:cxn modelId="{6BC68018-5F03-4F6D-9A38-EC68AB919753}" srcId="{A471FBBA-8F6B-49BD-828D-9EDDA92B01AE}" destId="{586B8335-AE7E-420B-9A92-C80C9A402AFC}" srcOrd="1" destOrd="0" parTransId="{5DC87EA4-1F2B-4921-BC5A-DF4ACD031A62}" sibTransId="{22F5C7B9-04F3-429F-A9B4-81CCEBA715BD}"/>
    <dgm:cxn modelId="{01944E18-8DEF-4700-A7D6-8A2EE00A9ACB}" type="presOf" srcId="{A471FBBA-8F6B-49BD-828D-9EDDA92B01AE}" destId="{66CD1D3F-4A33-4933-B9DA-19CF97C7C998}" srcOrd="0" destOrd="0" presId="urn:microsoft.com/office/officeart/2005/8/layout/hierarchy3"/>
    <dgm:cxn modelId="{41919864-1C09-480A-84BD-C81E61ADF7BF}" srcId="{26900386-EFB5-4E5B-A517-8019C4D24FF7}" destId="{EF9C456B-AC56-45FD-81D8-A3EDB7DF35AB}" srcOrd="2" destOrd="0" parTransId="{C4601B39-0C46-4B5F-BC6E-1F52B2C41B78}" sibTransId="{B054D798-E217-440F-BD4F-7CB4F3578059}"/>
    <dgm:cxn modelId="{0EDBFE13-1423-4B78-B586-FAFF13C8F7FD}" srcId="{A471FBBA-8F6B-49BD-828D-9EDDA92B01AE}" destId="{26900386-EFB5-4E5B-A517-8019C4D24FF7}" srcOrd="0" destOrd="0" parTransId="{CC853F40-A138-4B83-9AA7-9D4CD4FFA79C}" sibTransId="{93AD2D10-9C46-4479-9913-C6D7604C4F71}"/>
    <dgm:cxn modelId="{005547E6-CC4B-45FF-9080-63E4A854B8A2}" type="presOf" srcId="{ED0A6957-B444-44CF-BC2B-1ECBAAF1540E}" destId="{B8C900A5-16C9-42BD-B3C9-EC90036A9DE5}" srcOrd="0" destOrd="0" presId="urn:microsoft.com/office/officeart/2005/8/layout/hierarchy3"/>
    <dgm:cxn modelId="{4541543F-6083-4B62-AD5A-908A2186844E}" type="presOf" srcId="{65F895BA-A6CD-4844-A8C9-09BF104E1E94}" destId="{D3535074-F223-46A7-B2E4-429D35A7111C}" srcOrd="0" destOrd="0" presId="urn:microsoft.com/office/officeart/2005/8/layout/hierarchy3"/>
    <dgm:cxn modelId="{088E872B-A67E-4F37-997A-E1D9F3052F70}" srcId="{A471FBBA-8F6B-49BD-828D-9EDDA92B01AE}" destId="{5E0E3B4E-DBA9-469E-9DB5-41561E900447}" srcOrd="2" destOrd="0" parTransId="{00A31C0D-D143-41A6-90C2-D2CC635B3E5F}" sibTransId="{35B61E2E-370C-4AF0-B13B-42BD3F3A7EA3}"/>
    <dgm:cxn modelId="{FA3E9083-C878-4193-BE3C-5B8371AF8D7F}" srcId="{586B8335-AE7E-420B-9A92-C80C9A402AFC}" destId="{35B07886-4A04-4023-A7F1-D968F017B558}" srcOrd="1" destOrd="0" parTransId="{DEA137A8-BD69-427D-83B0-205CA1529552}" sibTransId="{61D45361-116C-4C21-852A-655CEAA33583}"/>
    <dgm:cxn modelId="{C9187B56-D66E-467C-8E56-657CA9A57386}" type="presOf" srcId="{7E6DC028-BF40-47F5-BB72-393CF71766A6}" destId="{C657B77D-E9D1-4D47-826E-F36ED865F8FF}" srcOrd="0" destOrd="0" presId="urn:microsoft.com/office/officeart/2005/8/layout/hierarchy3"/>
    <dgm:cxn modelId="{7883C3E8-F239-4762-9250-5818D7FE6127}" srcId="{26900386-EFB5-4E5B-A517-8019C4D24FF7}" destId="{25DC2E3B-85B1-4CF7-AC8E-5093CC6E889A}" srcOrd="0" destOrd="0" parTransId="{712604C9-8E86-4AC9-8B4A-A3BF284A0F9E}" sibTransId="{5F598C9B-5578-4971-9670-A1F79D09D8F4}"/>
    <dgm:cxn modelId="{5455FFEC-B028-4F49-AA16-F3DD0A2599C4}" type="presOf" srcId="{586B8335-AE7E-420B-9A92-C80C9A402AFC}" destId="{1497AAE6-CEA6-4EF6-ACC5-5421825D7742}" srcOrd="0" destOrd="0" presId="urn:microsoft.com/office/officeart/2005/8/layout/hierarchy3"/>
    <dgm:cxn modelId="{098ACFCE-F5F4-4069-95B1-C218D52541EC}" type="presParOf" srcId="{66CD1D3F-4A33-4933-B9DA-19CF97C7C998}" destId="{4C528A17-B331-48D1-A5F9-AD0A4CEAA15A}" srcOrd="0" destOrd="0" presId="urn:microsoft.com/office/officeart/2005/8/layout/hierarchy3"/>
    <dgm:cxn modelId="{E84F5D38-1A58-4A53-8E81-7C5F87F8D83D}" type="presParOf" srcId="{4C528A17-B331-48D1-A5F9-AD0A4CEAA15A}" destId="{34E8E52C-73FA-42F0-BBD1-7A948F060009}" srcOrd="0" destOrd="0" presId="urn:microsoft.com/office/officeart/2005/8/layout/hierarchy3"/>
    <dgm:cxn modelId="{3E778808-A663-44EC-8C97-22C338268163}" type="presParOf" srcId="{34E8E52C-73FA-42F0-BBD1-7A948F060009}" destId="{5397E1AA-2C1D-4A9F-AC52-EBB7D5C2539D}" srcOrd="0" destOrd="0" presId="urn:microsoft.com/office/officeart/2005/8/layout/hierarchy3"/>
    <dgm:cxn modelId="{F74252B4-41F7-4DE1-893F-8D68FB84FC13}" type="presParOf" srcId="{34E8E52C-73FA-42F0-BBD1-7A948F060009}" destId="{347371FB-6350-4DF3-A41A-BE064DFB7AE0}" srcOrd="1" destOrd="0" presId="urn:microsoft.com/office/officeart/2005/8/layout/hierarchy3"/>
    <dgm:cxn modelId="{CFC3A108-5D9E-49C2-A15B-63CCB95E1A13}" type="presParOf" srcId="{4C528A17-B331-48D1-A5F9-AD0A4CEAA15A}" destId="{F897089E-7381-4452-A708-920255C22544}" srcOrd="1" destOrd="0" presId="urn:microsoft.com/office/officeart/2005/8/layout/hierarchy3"/>
    <dgm:cxn modelId="{B2C8399B-3D77-4424-A2D3-19316E19D239}" type="presParOf" srcId="{F897089E-7381-4452-A708-920255C22544}" destId="{AFDF533C-D635-420E-95F5-BD6F9D4B399E}" srcOrd="0" destOrd="0" presId="urn:microsoft.com/office/officeart/2005/8/layout/hierarchy3"/>
    <dgm:cxn modelId="{A2AE022A-15C2-4CA3-87A7-3CC0C2062C8F}" type="presParOf" srcId="{F897089E-7381-4452-A708-920255C22544}" destId="{C0C72C89-D525-4F3E-A4C5-6D7FCB29EA61}" srcOrd="1" destOrd="0" presId="urn:microsoft.com/office/officeart/2005/8/layout/hierarchy3"/>
    <dgm:cxn modelId="{D0F568F1-AB91-4F5C-BA46-1D98BE87C8C9}" type="presParOf" srcId="{F897089E-7381-4452-A708-920255C22544}" destId="{B8C900A5-16C9-42BD-B3C9-EC90036A9DE5}" srcOrd="2" destOrd="0" presId="urn:microsoft.com/office/officeart/2005/8/layout/hierarchy3"/>
    <dgm:cxn modelId="{8E466D61-79D1-454C-A9BB-AFF99D621DB1}" type="presParOf" srcId="{F897089E-7381-4452-A708-920255C22544}" destId="{C657B77D-E9D1-4D47-826E-F36ED865F8FF}" srcOrd="3" destOrd="0" presId="urn:microsoft.com/office/officeart/2005/8/layout/hierarchy3"/>
    <dgm:cxn modelId="{5D45729C-C5CE-448F-87AD-10CECEB4A94E}" type="presParOf" srcId="{F897089E-7381-4452-A708-920255C22544}" destId="{BBE85258-71A1-4279-A5C2-594D16E56CCF}" srcOrd="4" destOrd="0" presId="urn:microsoft.com/office/officeart/2005/8/layout/hierarchy3"/>
    <dgm:cxn modelId="{5C26C36E-0B00-4D95-9A5E-C6263D725F5E}" type="presParOf" srcId="{F897089E-7381-4452-A708-920255C22544}" destId="{0CE3E7A5-7F78-4EC0-90A4-5AFF95084531}" srcOrd="5" destOrd="0" presId="urn:microsoft.com/office/officeart/2005/8/layout/hierarchy3"/>
    <dgm:cxn modelId="{6B9FD767-0BD6-45B6-8EE4-A55FCC05B54F}" type="presParOf" srcId="{66CD1D3F-4A33-4933-B9DA-19CF97C7C998}" destId="{F9656EB0-D8F4-41DA-A162-C90A6E93E9AA}" srcOrd="1" destOrd="0" presId="urn:microsoft.com/office/officeart/2005/8/layout/hierarchy3"/>
    <dgm:cxn modelId="{97D1FE39-1CF9-4D07-BC90-21812B013103}" type="presParOf" srcId="{F9656EB0-D8F4-41DA-A162-C90A6E93E9AA}" destId="{9C7F52EF-E78F-4B21-9EA9-424AE9111973}" srcOrd="0" destOrd="0" presId="urn:microsoft.com/office/officeart/2005/8/layout/hierarchy3"/>
    <dgm:cxn modelId="{407E6F12-828B-4AAE-BDE6-0075890D16E1}" type="presParOf" srcId="{9C7F52EF-E78F-4B21-9EA9-424AE9111973}" destId="{1497AAE6-CEA6-4EF6-ACC5-5421825D7742}" srcOrd="0" destOrd="0" presId="urn:microsoft.com/office/officeart/2005/8/layout/hierarchy3"/>
    <dgm:cxn modelId="{6135C7CA-CF47-434A-8AFD-DCFCFBF76A76}" type="presParOf" srcId="{9C7F52EF-E78F-4B21-9EA9-424AE9111973}" destId="{3222A658-B263-425F-9C96-6FB83858A77B}" srcOrd="1" destOrd="0" presId="urn:microsoft.com/office/officeart/2005/8/layout/hierarchy3"/>
    <dgm:cxn modelId="{EB9A6182-68E3-4737-B745-8EF43DE1FC3F}" type="presParOf" srcId="{F9656EB0-D8F4-41DA-A162-C90A6E93E9AA}" destId="{962167C6-FB57-44BB-ADCB-E8D3F5B5C3CE}" srcOrd="1" destOrd="0" presId="urn:microsoft.com/office/officeart/2005/8/layout/hierarchy3"/>
    <dgm:cxn modelId="{6890E6AD-B88B-4C77-970C-5AA0D3158226}" type="presParOf" srcId="{962167C6-FB57-44BB-ADCB-E8D3F5B5C3CE}" destId="{6ACAB056-AF62-4445-96CD-3B6029F2495C}" srcOrd="0" destOrd="0" presId="urn:microsoft.com/office/officeart/2005/8/layout/hierarchy3"/>
    <dgm:cxn modelId="{D09A7B62-BACB-4CE8-BF42-0178A22423A1}" type="presParOf" srcId="{962167C6-FB57-44BB-ADCB-E8D3F5B5C3CE}" destId="{D3DADDEE-36EE-43DC-B446-6A4B6BED073C}" srcOrd="1" destOrd="0" presId="urn:microsoft.com/office/officeart/2005/8/layout/hierarchy3"/>
    <dgm:cxn modelId="{C50662E6-CD5E-4EF2-A640-8EAD19C15FFA}" type="presParOf" srcId="{962167C6-FB57-44BB-ADCB-E8D3F5B5C3CE}" destId="{B268CD9D-8A30-41B7-9870-D0A194285004}" srcOrd="2" destOrd="0" presId="urn:microsoft.com/office/officeart/2005/8/layout/hierarchy3"/>
    <dgm:cxn modelId="{D8E8B28F-26EC-484E-87E0-98DBB9B3EB1E}" type="presParOf" srcId="{962167C6-FB57-44BB-ADCB-E8D3F5B5C3CE}" destId="{77047A95-CE88-4B11-8A66-3E65C3906387}" srcOrd="3" destOrd="0" presId="urn:microsoft.com/office/officeart/2005/8/layout/hierarchy3"/>
    <dgm:cxn modelId="{A0711160-1970-4615-8062-6D7A5CBB939E}" type="presParOf" srcId="{66CD1D3F-4A33-4933-B9DA-19CF97C7C998}" destId="{346A20EF-6182-48D5-AB87-29861B494630}" srcOrd="2" destOrd="0" presId="urn:microsoft.com/office/officeart/2005/8/layout/hierarchy3"/>
    <dgm:cxn modelId="{5D88D056-AD4E-4139-AFD7-AB10B245B880}" type="presParOf" srcId="{346A20EF-6182-48D5-AB87-29861B494630}" destId="{03458818-CE62-4818-8FB8-909D2FA9DC23}" srcOrd="0" destOrd="0" presId="urn:microsoft.com/office/officeart/2005/8/layout/hierarchy3"/>
    <dgm:cxn modelId="{621881BF-D98B-42BA-A8A8-E70D49BC1296}" type="presParOf" srcId="{03458818-CE62-4818-8FB8-909D2FA9DC23}" destId="{172568EB-EB6A-49D6-AC29-7F26CC80845C}" srcOrd="0" destOrd="0" presId="urn:microsoft.com/office/officeart/2005/8/layout/hierarchy3"/>
    <dgm:cxn modelId="{2017B82C-A709-4052-A345-D056B275B075}" type="presParOf" srcId="{03458818-CE62-4818-8FB8-909D2FA9DC23}" destId="{4033A856-E8C0-4320-B8C4-AB604BBB495D}" srcOrd="1" destOrd="0" presId="urn:microsoft.com/office/officeart/2005/8/layout/hierarchy3"/>
    <dgm:cxn modelId="{268CDCC6-7216-4AD7-B97F-3F2461210DB0}" type="presParOf" srcId="{346A20EF-6182-48D5-AB87-29861B494630}" destId="{D5E7C342-25C3-4B83-929E-30F2146E08C8}" srcOrd="1" destOrd="0" presId="urn:microsoft.com/office/officeart/2005/8/layout/hierarchy3"/>
    <dgm:cxn modelId="{CA29282F-5B41-4AC3-891D-54E051547E05}" type="presParOf" srcId="{D5E7C342-25C3-4B83-929E-30F2146E08C8}" destId="{D3535074-F223-46A7-B2E4-429D35A7111C}" srcOrd="0" destOrd="0" presId="urn:microsoft.com/office/officeart/2005/8/layout/hierarchy3"/>
    <dgm:cxn modelId="{DF0D0E69-511D-4D27-A168-90888EFCEAE4}" type="presParOf" srcId="{D5E7C342-25C3-4B83-929E-30F2146E08C8}" destId="{8827E32F-DA38-4552-BF11-49D9F5EC3A1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B272E8-3BB0-4951-AC3F-8864B990A3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O"/>
        </a:p>
      </dgm:t>
    </dgm:pt>
    <dgm:pt modelId="{ECC6F7BE-7651-45A8-A79E-CE3E4E956C3B}">
      <dgm:prSet phldrT="[Texto]"/>
      <dgm:spPr>
        <a:solidFill>
          <a:srgbClr val="002060"/>
        </a:solidFill>
      </dgm:spPr>
      <dgm:t>
        <a:bodyPr/>
        <a:lstStyle/>
        <a:p>
          <a:pPr marR="0" eaLnBrk="1" fontAlgn="auto" latinLnBrk="0" hangingPunct="1">
            <a:buClrTx/>
            <a:buSzTx/>
            <a:buFontTx/>
            <a:tabLst/>
            <a:defRPr/>
          </a:pPr>
          <a:r>
            <a:rPr lang="es-CO" dirty="0" smtClean="0"/>
            <a:t>Son fuente importante de ingresos y empleos de la clase media, un estamento estabilizador en cualquier sociedad. </a:t>
          </a:r>
          <a:endParaRPr lang="es-CO" dirty="0"/>
        </a:p>
      </dgm:t>
    </dgm:pt>
    <dgm:pt modelId="{647AD53F-FA47-4AC0-811F-E660956CF1C4}" type="parTrans" cxnId="{9A91E43D-B03C-4BAF-8C84-A7A8BCD30880}">
      <dgm:prSet/>
      <dgm:spPr/>
      <dgm:t>
        <a:bodyPr/>
        <a:lstStyle/>
        <a:p>
          <a:endParaRPr lang="es-CO"/>
        </a:p>
      </dgm:t>
    </dgm:pt>
    <dgm:pt modelId="{1A4D12D8-A538-416E-8E96-DB93A4BDF266}" type="sibTrans" cxnId="{9A91E43D-B03C-4BAF-8C84-A7A8BCD30880}">
      <dgm:prSet/>
      <dgm:spPr/>
      <dgm:t>
        <a:bodyPr/>
        <a:lstStyle/>
        <a:p>
          <a:endParaRPr lang="es-CO"/>
        </a:p>
      </dgm:t>
    </dgm:pt>
    <dgm:pt modelId="{56D53EA8-970A-4C16-83D2-CCC8C94318ED}">
      <dgm:prSet phldrT="[Texto]"/>
      <dgm:spPr>
        <a:solidFill>
          <a:srgbClr val="00B050"/>
        </a:solidFill>
      </dgm:spPr>
      <dgm:t>
        <a:bodyPr/>
        <a:lstStyle/>
        <a:p>
          <a:r>
            <a:rPr lang="es-CO" dirty="0" smtClean="0"/>
            <a:t>Contribuyen a la innovación, la transferencia tecnológica y directa o indirectamente en las exportaciones </a:t>
          </a:r>
          <a:endParaRPr lang="es-CO" dirty="0"/>
        </a:p>
      </dgm:t>
    </dgm:pt>
    <dgm:pt modelId="{F7C81493-195C-4D1F-BE4F-0C6C57CA3B34}" type="parTrans" cxnId="{AF3E3F0C-23A9-4BE0-9B3B-C2C761F44940}">
      <dgm:prSet/>
      <dgm:spPr/>
      <dgm:t>
        <a:bodyPr/>
        <a:lstStyle/>
        <a:p>
          <a:endParaRPr lang="es-CO"/>
        </a:p>
      </dgm:t>
    </dgm:pt>
    <dgm:pt modelId="{E94357CF-9B6C-4539-84B0-D9068FC7E807}" type="sibTrans" cxnId="{AF3E3F0C-23A9-4BE0-9B3B-C2C761F44940}">
      <dgm:prSet/>
      <dgm:spPr/>
      <dgm:t>
        <a:bodyPr/>
        <a:lstStyle/>
        <a:p>
          <a:endParaRPr lang="es-CO"/>
        </a:p>
      </dgm:t>
    </dgm:pt>
    <dgm:pt modelId="{0CB5AFF6-E895-4943-A040-3953A76DCF9B}">
      <dgm:prSet phldrT="[Texto]"/>
      <dgm:spPr>
        <a:solidFill>
          <a:srgbClr val="7030A0"/>
        </a:solidFill>
      </dgm:spPr>
      <dgm:t>
        <a:bodyPr/>
        <a:lstStyle/>
        <a:p>
          <a:r>
            <a:rPr lang="es-CO" dirty="0" smtClean="0"/>
            <a:t>Se estima que las PYMES representan por lo menos, el 95% de las empresas registradas en todo el mundo</a:t>
          </a:r>
          <a:endParaRPr lang="es-CO" dirty="0"/>
        </a:p>
      </dgm:t>
    </dgm:pt>
    <dgm:pt modelId="{D55398AA-EA10-4A73-B100-6C9603FFD0F1}" type="parTrans" cxnId="{06BCE4AA-1AA7-4775-87C9-392544D841E7}">
      <dgm:prSet/>
      <dgm:spPr/>
      <dgm:t>
        <a:bodyPr/>
        <a:lstStyle/>
        <a:p>
          <a:endParaRPr lang="es-CO"/>
        </a:p>
      </dgm:t>
    </dgm:pt>
    <dgm:pt modelId="{2F9A8072-7EDA-4305-B1B9-E0E6BBB55F1A}" type="sibTrans" cxnId="{06BCE4AA-1AA7-4775-87C9-392544D841E7}">
      <dgm:prSet/>
      <dgm:spPr/>
      <dgm:t>
        <a:bodyPr/>
        <a:lstStyle/>
        <a:p>
          <a:endParaRPr lang="es-CO"/>
        </a:p>
      </dgm:t>
    </dgm:pt>
    <dgm:pt modelId="{576960EE-EFD5-495D-A24C-9715F83D75E2}">
      <dgm:prSet phldrT="[Texto]"/>
      <dgm:spPr>
        <a:solidFill>
          <a:srgbClr val="C00000"/>
        </a:solidFill>
      </dgm:spPr>
      <dgm:t>
        <a:bodyPr/>
        <a:lstStyle/>
        <a:p>
          <a:r>
            <a:rPr lang="es-CO" dirty="0" smtClean="0"/>
            <a:t>En Europa, las pymes representan un porcentaje del 99%</a:t>
          </a:r>
          <a:endParaRPr lang="es-CO" dirty="0"/>
        </a:p>
      </dgm:t>
    </dgm:pt>
    <dgm:pt modelId="{E64BC9DB-10BF-4A45-898E-AE3E320E5F34}" type="parTrans" cxnId="{99D3F2CE-A14A-4988-8AC9-5E8E02B11B5C}">
      <dgm:prSet/>
      <dgm:spPr/>
      <dgm:t>
        <a:bodyPr/>
        <a:lstStyle/>
        <a:p>
          <a:endParaRPr lang="es-CO"/>
        </a:p>
      </dgm:t>
    </dgm:pt>
    <dgm:pt modelId="{DCF047B6-CAAA-4EC2-B8D7-2F4A1F1C57C4}" type="sibTrans" cxnId="{99D3F2CE-A14A-4988-8AC9-5E8E02B11B5C}">
      <dgm:prSet/>
      <dgm:spPr/>
      <dgm:t>
        <a:bodyPr/>
        <a:lstStyle/>
        <a:p>
          <a:endParaRPr lang="es-CO"/>
        </a:p>
      </dgm:t>
    </dgm:pt>
    <dgm:pt modelId="{B731EDCF-0ED3-4AEA-B4D1-4CE2E16486DB}">
      <dgm:prSet phldrT="[Texto]"/>
      <dgm:spPr>
        <a:solidFill>
          <a:schemeClr val="bg2">
            <a:lumMod val="50000"/>
          </a:schemeClr>
        </a:solidFill>
      </dgm:spPr>
      <dgm:t>
        <a:bodyPr/>
        <a:lstStyle/>
        <a:p>
          <a:r>
            <a:rPr lang="es-CO" dirty="0" smtClean="0"/>
            <a:t>En los 30 países de ingreso alto de la Organización para la Cooperación y el Desarrollo Económicos (OCDE), las pymes representan más de dos tercios del empleo formal</a:t>
          </a:r>
          <a:endParaRPr lang="es-CO" dirty="0"/>
        </a:p>
      </dgm:t>
    </dgm:pt>
    <dgm:pt modelId="{960E8DB6-2DB7-44BD-B420-4243E0E13BEA}" type="parTrans" cxnId="{83A8EDF0-B5A1-4575-8045-81D408AFF377}">
      <dgm:prSet/>
      <dgm:spPr/>
      <dgm:t>
        <a:bodyPr/>
        <a:lstStyle/>
        <a:p>
          <a:endParaRPr lang="es-CO"/>
        </a:p>
      </dgm:t>
    </dgm:pt>
    <dgm:pt modelId="{042117D3-F340-4741-8360-27148A9484B8}" type="sibTrans" cxnId="{83A8EDF0-B5A1-4575-8045-81D408AFF377}">
      <dgm:prSet/>
      <dgm:spPr/>
      <dgm:t>
        <a:bodyPr/>
        <a:lstStyle/>
        <a:p>
          <a:endParaRPr lang="es-CO"/>
        </a:p>
      </dgm:t>
    </dgm:pt>
    <dgm:pt modelId="{A2655569-2A2C-4D43-B269-3295E5C12638}">
      <dgm:prSet phldrT="[Texto]"/>
      <dgm:spPr>
        <a:solidFill>
          <a:schemeClr val="bg2">
            <a:lumMod val="25000"/>
          </a:schemeClr>
        </a:solidFill>
      </dgm:spPr>
      <dgm:t>
        <a:bodyPr/>
        <a:lstStyle/>
        <a:p>
          <a:r>
            <a:rPr lang="es-CO" dirty="0" smtClean="0"/>
            <a:t>La economía informal y el segmento PYME generan juntos alrededor del 65% al 70% del PIB en todos los países, independientemente del nivel de ingreso.</a:t>
          </a:r>
          <a:endParaRPr lang="es-CO" dirty="0"/>
        </a:p>
      </dgm:t>
    </dgm:pt>
    <dgm:pt modelId="{0DA4BA1D-8D6D-4483-B9E8-D47CD1879DDF}" type="parTrans" cxnId="{36BF6F52-DEC5-4E65-8306-C8641F3F08B1}">
      <dgm:prSet/>
      <dgm:spPr/>
      <dgm:t>
        <a:bodyPr/>
        <a:lstStyle/>
        <a:p>
          <a:endParaRPr lang="es-CO"/>
        </a:p>
      </dgm:t>
    </dgm:pt>
    <dgm:pt modelId="{E84C55E2-0019-4DAA-984C-41B04F1B8BCA}" type="sibTrans" cxnId="{36BF6F52-DEC5-4E65-8306-C8641F3F08B1}">
      <dgm:prSet/>
      <dgm:spPr/>
      <dgm:t>
        <a:bodyPr/>
        <a:lstStyle/>
        <a:p>
          <a:endParaRPr lang="es-CO"/>
        </a:p>
      </dgm:t>
    </dgm:pt>
    <dgm:pt modelId="{7527AE8F-0D79-45D4-9BE9-E2216EE79DF9}" type="pres">
      <dgm:prSet presAssocID="{15B272E8-3BB0-4951-AC3F-8864B990A3F5}" presName="diagram" presStyleCnt="0">
        <dgm:presLayoutVars>
          <dgm:dir/>
          <dgm:resizeHandles val="exact"/>
        </dgm:presLayoutVars>
      </dgm:prSet>
      <dgm:spPr/>
      <dgm:t>
        <a:bodyPr/>
        <a:lstStyle/>
        <a:p>
          <a:endParaRPr lang="es-CO"/>
        </a:p>
      </dgm:t>
    </dgm:pt>
    <dgm:pt modelId="{174BFC89-9D22-456B-B687-CE261BC0A370}" type="pres">
      <dgm:prSet presAssocID="{ECC6F7BE-7651-45A8-A79E-CE3E4E956C3B}" presName="node" presStyleLbl="node1" presStyleIdx="0" presStyleCnt="6">
        <dgm:presLayoutVars>
          <dgm:bulletEnabled val="1"/>
        </dgm:presLayoutVars>
      </dgm:prSet>
      <dgm:spPr/>
      <dgm:t>
        <a:bodyPr/>
        <a:lstStyle/>
        <a:p>
          <a:endParaRPr lang="es-CO"/>
        </a:p>
      </dgm:t>
    </dgm:pt>
    <dgm:pt modelId="{EBD53CA4-D540-4ADB-AAB0-4D96A94D9B90}" type="pres">
      <dgm:prSet presAssocID="{1A4D12D8-A538-416E-8E96-DB93A4BDF266}" presName="sibTrans" presStyleCnt="0"/>
      <dgm:spPr/>
    </dgm:pt>
    <dgm:pt modelId="{320628E2-82E4-4FA1-AFF4-F09262B9C225}" type="pres">
      <dgm:prSet presAssocID="{56D53EA8-970A-4C16-83D2-CCC8C94318ED}" presName="node" presStyleLbl="node1" presStyleIdx="1" presStyleCnt="6">
        <dgm:presLayoutVars>
          <dgm:bulletEnabled val="1"/>
        </dgm:presLayoutVars>
      </dgm:prSet>
      <dgm:spPr/>
      <dgm:t>
        <a:bodyPr/>
        <a:lstStyle/>
        <a:p>
          <a:endParaRPr lang="es-CO"/>
        </a:p>
      </dgm:t>
    </dgm:pt>
    <dgm:pt modelId="{97A7AE85-7409-44E3-9A6C-293531C1D953}" type="pres">
      <dgm:prSet presAssocID="{E94357CF-9B6C-4539-84B0-D9068FC7E807}" presName="sibTrans" presStyleCnt="0"/>
      <dgm:spPr/>
    </dgm:pt>
    <dgm:pt modelId="{50F4E22C-BE42-482B-9626-E9566AB4F430}" type="pres">
      <dgm:prSet presAssocID="{0CB5AFF6-E895-4943-A040-3953A76DCF9B}" presName="node" presStyleLbl="node1" presStyleIdx="2" presStyleCnt="6">
        <dgm:presLayoutVars>
          <dgm:bulletEnabled val="1"/>
        </dgm:presLayoutVars>
      </dgm:prSet>
      <dgm:spPr/>
      <dgm:t>
        <a:bodyPr/>
        <a:lstStyle/>
        <a:p>
          <a:endParaRPr lang="es-CO"/>
        </a:p>
      </dgm:t>
    </dgm:pt>
    <dgm:pt modelId="{36ADCB18-C828-4181-B0B9-75531C1D29F0}" type="pres">
      <dgm:prSet presAssocID="{2F9A8072-7EDA-4305-B1B9-E0E6BBB55F1A}" presName="sibTrans" presStyleCnt="0"/>
      <dgm:spPr/>
    </dgm:pt>
    <dgm:pt modelId="{CAC7856B-935D-4634-8219-E51A31E7BF68}" type="pres">
      <dgm:prSet presAssocID="{576960EE-EFD5-495D-A24C-9715F83D75E2}" presName="node" presStyleLbl="node1" presStyleIdx="3" presStyleCnt="6">
        <dgm:presLayoutVars>
          <dgm:bulletEnabled val="1"/>
        </dgm:presLayoutVars>
      </dgm:prSet>
      <dgm:spPr/>
      <dgm:t>
        <a:bodyPr/>
        <a:lstStyle/>
        <a:p>
          <a:endParaRPr lang="es-CO"/>
        </a:p>
      </dgm:t>
    </dgm:pt>
    <dgm:pt modelId="{EA36E98E-2557-4DA1-B56C-F3CA5F26B39A}" type="pres">
      <dgm:prSet presAssocID="{DCF047B6-CAAA-4EC2-B8D7-2F4A1F1C57C4}" presName="sibTrans" presStyleCnt="0"/>
      <dgm:spPr/>
    </dgm:pt>
    <dgm:pt modelId="{553802A3-8728-431E-A1AD-86D2DA204E94}" type="pres">
      <dgm:prSet presAssocID="{B731EDCF-0ED3-4AEA-B4D1-4CE2E16486DB}" presName="node" presStyleLbl="node1" presStyleIdx="4" presStyleCnt="6">
        <dgm:presLayoutVars>
          <dgm:bulletEnabled val="1"/>
        </dgm:presLayoutVars>
      </dgm:prSet>
      <dgm:spPr/>
      <dgm:t>
        <a:bodyPr/>
        <a:lstStyle/>
        <a:p>
          <a:endParaRPr lang="es-CO"/>
        </a:p>
      </dgm:t>
    </dgm:pt>
    <dgm:pt modelId="{6838B78D-8527-4D66-8427-B389E8EE50DA}" type="pres">
      <dgm:prSet presAssocID="{042117D3-F340-4741-8360-27148A9484B8}" presName="sibTrans" presStyleCnt="0"/>
      <dgm:spPr/>
    </dgm:pt>
    <dgm:pt modelId="{FC132208-84AD-41AA-8A26-A95D145F133C}" type="pres">
      <dgm:prSet presAssocID="{A2655569-2A2C-4D43-B269-3295E5C12638}" presName="node" presStyleLbl="node1" presStyleIdx="5" presStyleCnt="6">
        <dgm:presLayoutVars>
          <dgm:bulletEnabled val="1"/>
        </dgm:presLayoutVars>
      </dgm:prSet>
      <dgm:spPr/>
      <dgm:t>
        <a:bodyPr/>
        <a:lstStyle/>
        <a:p>
          <a:endParaRPr lang="es-CO"/>
        </a:p>
      </dgm:t>
    </dgm:pt>
  </dgm:ptLst>
  <dgm:cxnLst>
    <dgm:cxn modelId="{D82D4432-07BA-4A3F-B1AF-23438D92720D}" type="presOf" srcId="{56D53EA8-970A-4C16-83D2-CCC8C94318ED}" destId="{320628E2-82E4-4FA1-AFF4-F09262B9C225}" srcOrd="0" destOrd="0" presId="urn:microsoft.com/office/officeart/2005/8/layout/default"/>
    <dgm:cxn modelId="{C55CABDF-556C-4B8F-AF73-44BB91380D84}" type="presOf" srcId="{15B272E8-3BB0-4951-AC3F-8864B990A3F5}" destId="{7527AE8F-0D79-45D4-9BE9-E2216EE79DF9}" srcOrd="0" destOrd="0" presId="urn:microsoft.com/office/officeart/2005/8/layout/default"/>
    <dgm:cxn modelId="{A22881F2-A7ED-492F-B446-D116C33D2A5F}" type="presOf" srcId="{576960EE-EFD5-495D-A24C-9715F83D75E2}" destId="{CAC7856B-935D-4634-8219-E51A31E7BF68}" srcOrd="0" destOrd="0" presId="urn:microsoft.com/office/officeart/2005/8/layout/default"/>
    <dgm:cxn modelId="{2BF77C59-ADBF-4BA0-B7C8-F6391C3E7375}" type="presOf" srcId="{A2655569-2A2C-4D43-B269-3295E5C12638}" destId="{FC132208-84AD-41AA-8A26-A95D145F133C}" srcOrd="0" destOrd="0" presId="urn:microsoft.com/office/officeart/2005/8/layout/default"/>
    <dgm:cxn modelId="{58261102-C0FE-44DB-83AA-40C9CC2613DF}" type="presOf" srcId="{B731EDCF-0ED3-4AEA-B4D1-4CE2E16486DB}" destId="{553802A3-8728-431E-A1AD-86D2DA204E94}" srcOrd="0" destOrd="0" presId="urn:microsoft.com/office/officeart/2005/8/layout/default"/>
    <dgm:cxn modelId="{4E28C668-34BA-4460-977F-1CC6AEF5A845}" type="presOf" srcId="{0CB5AFF6-E895-4943-A040-3953A76DCF9B}" destId="{50F4E22C-BE42-482B-9626-E9566AB4F430}" srcOrd="0" destOrd="0" presId="urn:microsoft.com/office/officeart/2005/8/layout/default"/>
    <dgm:cxn modelId="{36BF6F52-DEC5-4E65-8306-C8641F3F08B1}" srcId="{15B272E8-3BB0-4951-AC3F-8864B990A3F5}" destId="{A2655569-2A2C-4D43-B269-3295E5C12638}" srcOrd="5" destOrd="0" parTransId="{0DA4BA1D-8D6D-4483-B9E8-D47CD1879DDF}" sibTransId="{E84C55E2-0019-4DAA-984C-41B04F1B8BCA}"/>
    <dgm:cxn modelId="{AF3E3F0C-23A9-4BE0-9B3B-C2C761F44940}" srcId="{15B272E8-3BB0-4951-AC3F-8864B990A3F5}" destId="{56D53EA8-970A-4C16-83D2-CCC8C94318ED}" srcOrd="1" destOrd="0" parTransId="{F7C81493-195C-4D1F-BE4F-0C6C57CA3B34}" sibTransId="{E94357CF-9B6C-4539-84B0-D9068FC7E807}"/>
    <dgm:cxn modelId="{9A91E43D-B03C-4BAF-8C84-A7A8BCD30880}" srcId="{15B272E8-3BB0-4951-AC3F-8864B990A3F5}" destId="{ECC6F7BE-7651-45A8-A79E-CE3E4E956C3B}" srcOrd="0" destOrd="0" parTransId="{647AD53F-FA47-4AC0-811F-E660956CF1C4}" sibTransId="{1A4D12D8-A538-416E-8E96-DB93A4BDF266}"/>
    <dgm:cxn modelId="{99D3F2CE-A14A-4988-8AC9-5E8E02B11B5C}" srcId="{15B272E8-3BB0-4951-AC3F-8864B990A3F5}" destId="{576960EE-EFD5-495D-A24C-9715F83D75E2}" srcOrd="3" destOrd="0" parTransId="{E64BC9DB-10BF-4A45-898E-AE3E320E5F34}" sibTransId="{DCF047B6-CAAA-4EC2-B8D7-2F4A1F1C57C4}"/>
    <dgm:cxn modelId="{06BCE4AA-1AA7-4775-87C9-392544D841E7}" srcId="{15B272E8-3BB0-4951-AC3F-8864B990A3F5}" destId="{0CB5AFF6-E895-4943-A040-3953A76DCF9B}" srcOrd="2" destOrd="0" parTransId="{D55398AA-EA10-4A73-B100-6C9603FFD0F1}" sibTransId="{2F9A8072-7EDA-4305-B1B9-E0E6BBB55F1A}"/>
    <dgm:cxn modelId="{C1894BBE-6EA8-4AC3-8B1B-5D66E672A4E0}" type="presOf" srcId="{ECC6F7BE-7651-45A8-A79E-CE3E4E956C3B}" destId="{174BFC89-9D22-456B-B687-CE261BC0A370}" srcOrd="0" destOrd="0" presId="urn:microsoft.com/office/officeart/2005/8/layout/default"/>
    <dgm:cxn modelId="{83A8EDF0-B5A1-4575-8045-81D408AFF377}" srcId="{15B272E8-3BB0-4951-AC3F-8864B990A3F5}" destId="{B731EDCF-0ED3-4AEA-B4D1-4CE2E16486DB}" srcOrd="4" destOrd="0" parTransId="{960E8DB6-2DB7-44BD-B420-4243E0E13BEA}" sibTransId="{042117D3-F340-4741-8360-27148A9484B8}"/>
    <dgm:cxn modelId="{77548B41-4E17-4541-8F55-8FCA48AA577A}" type="presParOf" srcId="{7527AE8F-0D79-45D4-9BE9-E2216EE79DF9}" destId="{174BFC89-9D22-456B-B687-CE261BC0A370}" srcOrd="0" destOrd="0" presId="urn:microsoft.com/office/officeart/2005/8/layout/default"/>
    <dgm:cxn modelId="{3B0B8171-B351-4FE0-AB64-F9D2165B6B07}" type="presParOf" srcId="{7527AE8F-0D79-45D4-9BE9-E2216EE79DF9}" destId="{EBD53CA4-D540-4ADB-AAB0-4D96A94D9B90}" srcOrd="1" destOrd="0" presId="urn:microsoft.com/office/officeart/2005/8/layout/default"/>
    <dgm:cxn modelId="{7B4CBEB9-D705-4CF7-8ED8-4E32413F7923}" type="presParOf" srcId="{7527AE8F-0D79-45D4-9BE9-E2216EE79DF9}" destId="{320628E2-82E4-4FA1-AFF4-F09262B9C225}" srcOrd="2" destOrd="0" presId="urn:microsoft.com/office/officeart/2005/8/layout/default"/>
    <dgm:cxn modelId="{44B949DC-837B-47A6-9FCD-FEE00009B39D}" type="presParOf" srcId="{7527AE8F-0D79-45D4-9BE9-E2216EE79DF9}" destId="{97A7AE85-7409-44E3-9A6C-293531C1D953}" srcOrd="3" destOrd="0" presId="urn:microsoft.com/office/officeart/2005/8/layout/default"/>
    <dgm:cxn modelId="{A83609BD-4491-443D-B587-9ED7CC60D9E7}" type="presParOf" srcId="{7527AE8F-0D79-45D4-9BE9-E2216EE79DF9}" destId="{50F4E22C-BE42-482B-9626-E9566AB4F430}" srcOrd="4" destOrd="0" presId="urn:microsoft.com/office/officeart/2005/8/layout/default"/>
    <dgm:cxn modelId="{9E92186A-959B-4384-8A7B-890FC0A895F5}" type="presParOf" srcId="{7527AE8F-0D79-45D4-9BE9-E2216EE79DF9}" destId="{36ADCB18-C828-4181-B0B9-75531C1D29F0}" srcOrd="5" destOrd="0" presId="urn:microsoft.com/office/officeart/2005/8/layout/default"/>
    <dgm:cxn modelId="{0273D637-4530-43A3-9CD7-644D3C84D556}" type="presParOf" srcId="{7527AE8F-0D79-45D4-9BE9-E2216EE79DF9}" destId="{CAC7856B-935D-4634-8219-E51A31E7BF68}" srcOrd="6" destOrd="0" presId="urn:microsoft.com/office/officeart/2005/8/layout/default"/>
    <dgm:cxn modelId="{25C2EC02-61ED-4D23-9CB5-5F83CE0234B5}" type="presParOf" srcId="{7527AE8F-0D79-45D4-9BE9-E2216EE79DF9}" destId="{EA36E98E-2557-4DA1-B56C-F3CA5F26B39A}" srcOrd="7" destOrd="0" presId="urn:microsoft.com/office/officeart/2005/8/layout/default"/>
    <dgm:cxn modelId="{82215F33-C3FD-4B23-BB76-D82705B03DC1}" type="presParOf" srcId="{7527AE8F-0D79-45D4-9BE9-E2216EE79DF9}" destId="{553802A3-8728-431E-A1AD-86D2DA204E94}" srcOrd="8" destOrd="0" presId="urn:microsoft.com/office/officeart/2005/8/layout/default"/>
    <dgm:cxn modelId="{63F1F8EE-4793-4B72-AFEE-5ED6EF31BCEC}" type="presParOf" srcId="{7527AE8F-0D79-45D4-9BE9-E2216EE79DF9}" destId="{6838B78D-8527-4D66-8427-B389E8EE50DA}" srcOrd="9" destOrd="0" presId="urn:microsoft.com/office/officeart/2005/8/layout/default"/>
    <dgm:cxn modelId="{285981B6-19FC-41BE-98EE-B03119EE04DC}" type="presParOf" srcId="{7527AE8F-0D79-45D4-9BE9-E2216EE79DF9}" destId="{FC132208-84AD-41AA-8A26-A95D145F133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7FB20961-828C-4387-99F0-8D411AFC3B2E}"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CO"/>
        </a:p>
      </dgm:t>
    </dgm:pt>
    <dgm:pt modelId="{30984D56-F281-4FFB-8D66-3AFA18783136}">
      <dgm:prSet phldrT="[Texto]"/>
      <dgm:spPr>
        <a:solidFill>
          <a:schemeClr val="accent5">
            <a:lumMod val="50000"/>
          </a:schemeClr>
        </a:solidFill>
      </dgm:spPr>
      <dgm:t>
        <a:bodyPr/>
        <a:lstStyle/>
        <a:p>
          <a:r>
            <a:rPr lang="es-CO" dirty="0" smtClean="0"/>
            <a:t>Ley Sabatini (vigente desde 1965)</a:t>
          </a:r>
          <a:endParaRPr lang="es-CO" dirty="0"/>
        </a:p>
      </dgm:t>
    </dgm:pt>
    <dgm:pt modelId="{58EFA990-9FE4-4723-9921-4855A24A16FB}" type="parTrans" cxnId="{B6C202D9-9F81-4C0C-9CCB-763BBF5A0A93}">
      <dgm:prSet/>
      <dgm:spPr/>
      <dgm:t>
        <a:bodyPr/>
        <a:lstStyle/>
        <a:p>
          <a:endParaRPr lang="es-CO"/>
        </a:p>
      </dgm:t>
    </dgm:pt>
    <dgm:pt modelId="{9C3FE8F6-16EF-4CCF-BDC2-4743730E0F84}" type="sibTrans" cxnId="{B6C202D9-9F81-4C0C-9CCB-763BBF5A0A93}">
      <dgm:prSet/>
      <dgm:spPr/>
      <dgm:t>
        <a:bodyPr/>
        <a:lstStyle/>
        <a:p>
          <a:endParaRPr lang="es-CO"/>
        </a:p>
      </dgm:t>
    </dgm:pt>
    <dgm:pt modelId="{267398D3-A76D-4532-BCF5-5550C8DB30E1}">
      <dgm:prSet phldrT="[Texto]"/>
      <dgm:spPr>
        <a:solidFill>
          <a:srgbClr val="7030A0"/>
        </a:solidFill>
      </dgm:spPr>
      <dgm:t>
        <a:bodyPr/>
        <a:lstStyle/>
        <a:p>
          <a:r>
            <a:rPr lang="es-CO" dirty="0" smtClean="0"/>
            <a:t>Financia la compra de máquinas-herramienta de elevada tecnología y contenido innovador. Dada la complejidad de los trámite establecidos en la ley, sus beneficios han sido aprovechados por empresas grandes, pues las subvenciones e intereses, en lugar de estimular nuevas actividades </a:t>
          </a:r>
          <a:r>
            <a:rPr lang="es-CO" dirty="0" err="1" smtClean="0"/>
            <a:t>innovativas</a:t>
          </a:r>
          <a:r>
            <a:rPr lang="es-CO" dirty="0" smtClean="0"/>
            <a:t>, sirvieron más bien para reducir los costos de las empresas que ya innovaban.</a:t>
          </a:r>
        </a:p>
        <a:p>
          <a:endParaRPr lang="es-CO" dirty="0" smtClean="0"/>
        </a:p>
        <a:p>
          <a:r>
            <a:rPr lang="es-CO" dirty="0" smtClean="0"/>
            <a:t>En los últimos años se han simplificado los trámite para favorecer el acceso de PYMES. </a:t>
          </a:r>
          <a:endParaRPr lang="es-CO" dirty="0"/>
        </a:p>
      </dgm:t>
    </dgm:pt>
    <dgm:pt modelId="{4AA67E5B-BEBE-4B8B-ABF0-ACD9F2716BBC}" type="parTrans" cxnId="{AF2EFB89-4634-4D7D-BA5B-5F7BC581F4F3}">
      <dgm:prSet/>
      <dgm:spPr/>
      <dgm:t>
        <a:bodyPr/>
        <a:lstStyle/>
        <a:p>
          <a:endParaRPr lang="es-CO"/>
        </a:p>
      </dgm:t>
    </dgm:pt>
    <dgm:pt modelId="{AF641A08-4C37-4BF4-A29D-5D8EC3B165A1}" type="sibTrans" cxnId="{AF2EFB89-4634-4D7D-BA5B-5F7BC581F4F3}">
      <dgm:prSet/>
      <dgm:spPr/>
      <dgm:t>
        <a:bodyPr/>
        <a:lstStyle/>
        <a:p>
          <a:endParaRPr lang="es-CO"/>
        </a:p>
      </dgm:t>
    </dgm:pt>
    <dgm:pt modelId="{CEAE3760-80BD-48CD-936B-72B714BF3BF3}" type="pres">
      <dgm:prSet presAssocID="{7FB20961-828C-4387-99F0-8D411AFC3B2E}" presName="diagram" presStyleCnt="0">
        <dgm:presLayoutVars>
          <dgm:dir/>
          <dgm:resizeHandles val="exact"/>
        </dgm:presLayoutVars>
      </dgm:prSet>
      <dgm:spPr/>
      <dgm:t>
        <a:bodyPr/>
        <a:lstStyle/>
        <a:p>
          <a:endParaRPr lang="es-MX"/>
        </a:p>
      </dgm:t>
    </dgm:pt>
    <dgm:pt modelId="{2EFCBEE6-1A96-421D-8C07-CFEE84E7C887}" type="pres">
      <dgm:prSet presAssocID="{30984D56-F281-4FFB-8D66-3AFA18783136}" presName="arrow" presStyleLbl="node1" presStyleIdx="0" presStyleCnt="2">
        <dgm:presLayoutVars>
          <dgm:bulletEnabled val="1"/>
        </dgm:presLayoutVars>
      </dgm:prSet>
      <dgm:spPr/>
      <dgm:t>
        <a:bodyPr/>
        <a:lstStyle/>
        <a:p>
          <a:endParaRPr lang="es-CO"/>
        </a:p>
      </dgm:t>
    </dgm:pt>
    <dgm:pt modelId="{F0C64CBE-4900-416D-8108-AB1AC68B7EE1}" type="pres">
      <dgm:prSet presAssocID="{267398D3-A76D-4532-BCF5-5550C8DB30E1}" presName="arrow" presStyleLbl="node1" presStyleIdx="1" presStyleCnt="2">
        <dgm:presLayoutVars>
          <dgm:bulletEnabled val="1"/>
        </dgm:presLayoutVars>
      </dgm:prSet>
      <dgm:spPr/>
      <dgm:t>
        <a:bodyPr/>
        <a:lstStyle/>
        <a:p>
          <a:endParaRPr lang="es-CO"/>
        </a:p>
      </dgm:t>
    </dgm:pt>
  </dgm:ptLst>
  <dgm:cxnLst>
    <dgm:cxn modelId="{AF2EFB89-4634-4D7D-BA5B-5F7BC581F4F3}" srcId="{7FB20961-828C-4387-99F0-8D411AFC3B2E}" destId="{267398D3-A76D-4532-BCF5-5550C8DB30E1}" srcOrd="1" destOrd="0" parTransId="{4AA67E5B-BEBE-4B8B-ABF0-ACD9F2716BBC}" sibTransId="{AF641A08-4C37-4BF4-A29D-5D8EC3B165A1}"/>
    <dgm:cxn modelId="{1912422F-B6D4-432A-BAD8-ADE276BF30AC}" type="presOf" srcId="{267398D3-A76D-4532-BCF5-5550C8DB30E1}" destId="{F0C64CBE-4900-416D-8108-AB1AC68B7EE1}" srcOrd="0" destOrd="0" presId="urn:microsoft.com/office/officeart/2005/8/layout/arrow5"/>
    <dgm:cxn modelId="{992C0DF2-2806-4870-8D86-0DDB1CD27092}" type="presOf" srcId="{30984D56-F281-4FFB-8D66-3AFA18783136}" destId="{2EFCBEE6-1A96-421D-8C07-CFEE84E7C887}" srcOrd="0" destOrd="0" presId="urn:microsoft.com/office/officeart/2005/8/layout/arrow5"/>
    <dgm:cxn modelId="{B6C202D9-9F81-4C0C-9CCB-763BBF5A0A93}" srcId="{7FB20961-828C-4387-99F0-8D411AFC3B2E}" destId="{30984D56-F281-4FFB-8D66-3AFA18783136}" srcOrd="0" destOrd="0" parTransId="{58EFA990-9FE4-4723-9921-4855A24A16FB}" sibTransId="{9C3FE8F6-16EF-4CCF-BDC2-4743730E0F84}"/>
    <dgm:cxn modelId="{C4F640DF-20AC-404E-8746-B747A0361DCF}" type="presOf" srcId="{7FB20961-828C-4387-99F0-8D411AFC3B2E}" destId="{CEAE3760-80BD-48CD-936B-72B714BF3BF3}" srcOrd="0" destOrd="0" presId="urn:microsoft.com/office/officeart/2005/8/layout/arrow5"/>
    <dgm:cxn modelId="{A17F44F4-AAE0-4638-9F9B-BBD10826AA83}" type="presParOf" srcId="{CEAE3760-80BD-48CD-936B-72B714BF3BF3}" destId="{2EFCBEE6-1A96-421D-8C07-CFEE84E7C887}" srcOrd="0" destOrd="0" presId="urn:microsoft.com/office/officeart/2005/8/layout/arrow5"/>
    <dgm:cxn modelId="{737942B8-D192-4299-B03B-0C3AD25E727F}" type="presParOf" srcId="{CEAE3760-80BD-48CD-936B-72B714BF3BF3}" destId="{F0C64CBE-4900-416D-8108-AB1AC68B7EE1}"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C325CC8-9922-451C-8B88-BE7955467655}"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271E568F-BED5-4726-8655-52D7E0D85DC0}">
      <dgm:prSet phldrT="[Texto]"/>
      <dgm:spPr>
        <a:solidFill>
          <a:srgbClr val="FF0000">
            <a:alpha val="50000"/>
          </a:srgbClr>
        </a:solidFill>
      </dgm:spPr>
      <dgm:t>
        <a:bodyPr/>
        <a:lstStyle/>
        <a:p>
          <a:r>
            <a:rPr lang="es-CO" dirty="0" smtClean="0"/>
            <a:t>Sociedades de garantía recíproca</a:t>
          </a:r>
          <a:endParaRPr lang="es-CO" dirty="0"/>
        </a:p>
      </dgm:t>
    </dgm:pt>
    <dgm:pt modelId="{7DAA09D6-5AF8-46B6-B39C-82ABA12E9A18}" type="parTrans" cxnId="{DC4C7B57-7F31-4857-AA99-67067AA83A3B}">
      <dgm:prSet/>
      <dgm:spPr/>
      <dgm:t>
        <a:bodyPr/>
        <a:lstStyle/>
        <a:p>
          <a:endParaRPr lang="es-CO"/>
        </a:p>
      </dgm:t>
    </dgm:pt>
    <dgm:pt modelId="{9829749E-4ABB-41A4-9ABE-F70B382EDAE7}" type="sibTrans" cxnId="{DC4C7B57-7F31-4857-AA99-67067AA83A3B}">
      <dgm:prSet/>
      <dgm:spPr/>
      <dgm:t>
        <a:bodyPr/>
        <a:lstStyle/>
        <a:p>
          <a:endParaRPr lang="es-CO"/>
        </a:p>
      </dgm:t>
    </dgm:pt>
    <dgm:pt modelId="{CB4FF0F2-70CF-415F-940D-CFE22E97A88F}">
      <dgm:prSet phldrT="[Texto]"/>
      <dgm:spPr>
        <a:solidFill>
          <a:schemeClr val="accent5">
            <a:lumMod val="75000"/>
            <a:alpha val="50000"/>
          </a:schemeClr>
        </a:solidFill>
      </dgm:spPr>
      <dgm:t>
        <a:bodyPr/>
        <a:lstStyle/>
        <a:p>
          <a:r>
            <a:rPr lang="es-CO" dirty="0" smtClean="0"/>
            <a:t>Préstamos participativos</a:t>
          </a:r>
          <a:endParaRPr lang="es-CO" dirty="0"/>
        </a:p>
      </dgm:t>
    </dgm:pt>
    <dgm:pt modelId="{AF44D1DD-BDAE-481D-B82D-77EE4551CE8C}" type="parTrans" cxnId="{39B74AF2-FBEB-4A7E-8DE1-15A3F4FC160B}">
      <dgm:prSet/>
      <dgm:spPr/>
      <dgm:t>
        <a:bodyPr/>
        <a:lstStyle/>
        <a:p>
          <a:endParaRPr lang="es-CO"/>
        </a:p>
      </dgm:t>
    </dgm:pt>
    <dgm:pt modelId="{9A3022F5-3047-4E8F-83E8-3724BCF4DF8E}" type="sibTrans" cxnId="{39B74AF2-FBEB-4A7E-8DE1-15A3F4FC160B}">
      <dgm:prSet/>
      <dgm:spPr/>
      <dgm:t>
        <a:bodyPr/>
        <a:lstStyle/>
        <a:p>
          <a:endParaRPr lang="es-CO"/>
        </a:p>
      </dgm:t>
    </dgm:pt>
    <dgm:pt modelId="{D87B680C-0AFC-44BB-9E9C-53A7DF31938D}">
      <dgm:prSet phldrT="[Texto]"/>
      <dgm:spPr>
        <a:solidFill>
          <a:srgbClr val="7030A0"/>
        </a:solidFill>
      </dgm:spPr>
      <dgm:t>
        <a:bodyPr/>
        <a:lstStyle/>
        <a:p>
          <a:r>
            <a:rPr lang="es-CO" dirty="0" smtClean="0"/>
            <a:t>Fondos de titularización de préstamos a PYMES</a:t>
          </a:r>
          <a:endParaRPr lang="es-CO" dirty="0"/>
        </a:p>
      </dgm:t>
    </dgm:pt>
    <dgm:pt modelId="{1989A1A7-9B06-47B7-B39B-F91256A0DA83}" type="parTrans" cxnId="{3244F078-4437-412F-8974-6A7B307A525F}">
      <dgm:prSet/>
      <dgm:spPr/>
      <dgm:t>
        <a:bodyPr/>
        <a:lstStyle/>
        <a:p>
          <a:endParaRPr lang="es-CO"/>
        </a:p>
      </dgm:t>
    </dgm:pt>
    <dgm:pt modelId="{D02AAB8A-3AB3-487C-BD0A-97440E3526EA}" type="sibTrans" cxnId="{3244F078-4437-412F-8974-6A7B307A525F}">
      <dgm:prSet/>
      <dgm:spPr/>
      <dgm:t>
        <a:bodyPr/>
        <a:lstStyle/>
        <a:p>
          <a:endParaRPr lang="es-CO"/>
        </a:p>
      </dgm:t>
    </dgm:pt>
    <dgm:pt modelId="{63AFB7B4-4E7E-463A-BC38-B35E5248FBA2}">
      <dgm:prSet phldrT="[Texto]"/>
      <dgm:spPr>
        <a:solidFill>
          <a:srgbClr val="FFFF00">
            <a:alpha val="50000"/>
          </a:srgbClr>
        </a:solidFill>
      </dgm:spPr>
      <dgm:t>
        <a:bodyPr/>
        <a:lstStyle/>
        <a:p>
          <a:r>
            <a:rPr lang="es-CO" dirty="0" smtClean="0"/>
            <a:t>Instrumento financiero intermedio entre capital social y préstamos a largo plazo. Se caracteriza por tener una tasa de interés fija muy baja y una tasa variable, de acuerdo con los resultados del ejercicio del deudor.</a:t>
          </a:r>
        </a:p>
        <a:p>
          <a:endParaRPr lang="es-CO" dirty="0" smtClean="0"/>
        </a:p>
        <a:p>
          <a:r>
            <a:rPr lang="es-CO" dirty="0" smtClean="0"/>
            <a:t>Permite el financiamiento parcial de la inversión del proyecto</a:t>
          </a:r>
          <a:endParaRPr lang="es-CO" dirty="0"/>
        </a:p>
      </dgm:t>
    </dgm:pt>
    <dgm:pt modelId="{FC077A0F-C960-4511-947A-48B9F7E48BA9}" type="parTrans" cxnId="{5984A19B-CE29-4ED7-85AE-504320706865}">
      <dgm:prSet/>
      <dgm:spPr/>
      <dgm:t>
        <a:bodyPr/>
        <a:lstStyle/>
        <a:p>
          <a:endParaRPr lang="es-CO"/>
        </a:p>
      </dgm:t>
    </dgm:pt>
    <dgm:pt modelId="{C3E7EBB5-40E3-459A-918F-EC934658B577}" type="sibTrans" cxnId="{5984A19B-CE29-4ED7-85AE-504320706865}">
      <dgm:prSet/>
      <dgm:spPr/>
      <dgm:t>
        <a:bodyPr/>
        <a:lstStyle/>
        <a:p>
          <a:endParaRPr lang="es-CO"/>
        </a:p>
      </dgm:t>
    </dgm:pt>
    <dgm:pt modelId="{FB29314B-60F5-4079-AF6E-EA837889B77A}">
      <dgm:prSet phldrT="[Texto]"/>
      <dgm:spPr>
        <a:solidFill>
          <a:srgbClr val="FFC000">
            <a:alpha val="50000"/>
          </a:srgbClr>
        </a:solidFill>
      </dgm:spPr>
      <dgm:t>
        <a:bodyPr/>
        <a:lstStyle/>
        <a:p>
          <a:r>
            <a:rPr lang="es-CO" dirty="0" smtClean="0"/>
            <a:t>Agrupan empresas del sector. Su función es avalar créditos otorgados por las instituciones financieras a los asociados respectivos. </a:t>
          </a:r>
        </a:p>
        <a:p>
          <a:r>
            <a:rPr lang="es-CO" dirty="0" smtClean="0"/>
            <a:t>Además prestan a sus asociados servicios de asesoría financiera y estudio de proyectos </a:t>
          </a:r>
          <a:endParaRPr lang="es-CO" dirty="0"/>
        </a:p>
      </dgm:t>
    </dgm:pt>
    <dgm:pt modelId="{B5C9E053-F62B-4D52-A7A8-1DBC115863AB}" type="parTrans" cxnId="{966158F1-9118-48F8-8572-EE91F604DBD2}">
      <dgm:prSet/>
      <dgm:spPr/>
      <dgm:t>
        <a:bodyPr/>
        <a:lstStyle/>
        <a:p>
          <a:endParaRPr lang="es-CO"/>
        </a:p>
      </dgm:t>
    </dgm:pt>
    <dgm:pt modelId="{B3BF5672-60A9-41B6-80E7-B64AEB11050C}" type="sibTrans" cxnId="{966158F1-9118-48F8-8572-EE91F604DBD2}">
      <dgm:prSet/>
      <dgm:spPr/>
      <dgm:t>
        <a:bodyPr/>
        <a:lstStyle/>
        <a:p>
          <a:endParaRPr lang="es-CO"/>
        </a:p>
      </dgm:t>
    </dgm:pt>
    <dgm:pt modelId="{87BD07CC-9AC0-4347-B391-3A4348099B55}">
      <dgm:prSet phldrT="[Texto]"/>
      <dgm:spPr>
        <a:solidFill>
          <a:schemeClr val="accent1">
            <a:lumMod val="50000"/>
            <a:alpha val="50000"/>
          </a:schemeClr>
        </a:solidFill>
      </dgm:spPr>
      <dgm:t>
        <a:bodyPr/>
        <a:lstStyle/>
        <a:p>
          <a:r>
            <a:rPr lang="es-CO" dirty="0" smtClean="0"/>
            <a:t>Sistema que tiene la finalidad de descontar préstamos a PYMES efectuados por entidades de crédito. Los Fondos de Titularización emiten títulos que se colocan en el mercado de capitales para financiarse.</a:t>
          </a:r>
        </a:p>
        <a:p>
          <a:r>
            <a:rPr lang="es-CO" dirty="0" smtClean="0"/>
            <a:t>Los títulos se encuentran respaldados parcialmente por el aval del Estado, lo que permite movilizar una mayor disponibilidad de créditos para las PYMES en mejores condiciones debido al aval parcial del Estado. </a:t>
          </a:r>
        </a:p>
      </dgm:t>
    </dgm:pt>
    <dgm:pt modelId="{C8B57AF5-5ED2-4072-8658-5B3870C28552}" type="parTrans" cxnId="{8B576BC5-3EF5-4D9C-80D5-A9BA8E046824}">
      <dgm:prSet/>
      <dgm:spPr/>
      <dgm:t>
        <a:bodyPr/>
        <a:lstStyle/>
        <a:p>
          <a:endParaRPr lang="es-CO"/>
        </a:p>
      </dgm:t>
    </dgm:pt>
    <dgm:pt modelId="{A6271EB1-8200-4044-8D61-86EBA724A0B7}" type="sibTrans" cxnId="{8B576BC5-3EF5-4D9C-80D5-A9BA8E046824}">
      <dgm:prSet/>
      <dgm:spPr/>
      <dgm:t>
        <a:bodyPr/>
        <a:lstStyle/>
        <a:p>
          <a:endParaRPr lang="es-CO"/>
        </a:p>
      </dgm:t>
    </dgm:pt>
    <dgm:pt modelId="{9062632C-3220-4460-B8D8-1635F2028A43}" type="pres">
      <dgm:prSet presAssocID="{1C325CC8-9922-451C-8B88-BE7955467655}" presName="theList" presStyleCnt="0">
        <dgm:presLayoutVars>
          <dgm:dir/>
          <dgm:animLvl val="lvl"/>
          <dgm:resizeHandles val="exact"/>
        </dgm:presLayoutVars>
      </dgm:prSet>
      <dgm:spPr/>
      <dgm:t>
        <a:bodyPr/>
        <a:lstStyle/>
        <a:p>
          <a:endParaRPr lang="es-MX"/>
        </a:p>
      </dgm:t>
    </dgm:pt>
    <dgm:pt modelId="{03CC6094-04FA-4C34-8AD1-3E343A5375C8}" type="pres">
      <dgm:prSet presAssocID="{CB4FF0F2-70CF-415F-940D-CFE22E97A88F}" presName="compNode" presStyleCnt="0"/>
      <dgm:spPr/>
    </dgm:pt>
    <dgm:pt modelId="{54343B3D-FFD0-4071-AA88-5A827866B2B7}" type="pres">
      <dgm:prSet presAssocID="{CB4FF0F2-70CF-415F-940D-CFE22E97A88F}" presName="aNode" presStyleLbl="bgShp" presStyleIdx="0" presStyleCnt="3"/>
      <dgm:spPr/>
      <dgm:t>
        <a:bodyPr/>
        <a:lstStyle/>
        <a:p>
          <a:endParaRPr lang="es-CO"/>
        </a:p>
      </dgm:t>
    </dgm:pt>
    <dgm:pt modelId="{B1923AD1-A170-4F2E-B53E-999294463112}" type="pres">
      <dgm:prSet presAssocID="{CB4FF0F2-70CF-415F-940D-CFE22E97A88F}" presName="textNode" presStyleLbl="bgShp" presStyleIdx="0" presStyleCnt="3"/>
      <dgm:spPr/>
      <dgm:t>
        <a:bodyPr/>
        <a:lstStyle/>
        <a:p>
          <a:endParaRPr lang="es-CO"/>
        </a:p>
      </dgm:t>
    </dgm:pt>
    <dgm:pt modelId="{C8FBB616-CF0E-4D2B-A7C2-CBB886273721}" type="pres">
      <dgm:prSet presAssocID="{CB4FF0F2-70CF-415F-940D-CFE22E97A88F}" presName="compChildNode" presStyleCnt="0"/>
      <dgm:spPr/>
    </dgm:pt>
    <dgm:pt modelId="{CA9CB473-4681-46AC-A7B3-918F67C24585}" type="pres">
      <dgm:prSet presAssocID="{CB4FF0F2-70CF-415F-940D-CFE22E97A88F}" presName="theInnerList" presStyleCnt="0"/>
      <dgm:spPr/>
    </dgm:pt>
    <dgm:pt modelId="{68C11348-9CBB-45F4-B17C-5986AFE44F97}" type="pres">
      <dgm:prSet presAssocID="{63AFB7B4-4E7E-463A-BC38-B35E5248FBA2}" presName="childNode" presStyleLbl="node1" presStyleIdx="0" presStyleCnt="3">
        <dgm:presLayoutVars>
          <dgm:bulletEnabled val="1"/>
        </dgm:presLayoutVars>
      </dgm:prSet>
      <dgm:spPr/>
      <dgm:t>
        <a:bodyPr/>
        <a:lstStyle/>
        <a:p>
          <a:endParaRPr lang="es-CO"/>
        </a:p>
      </dgm:t>
    </dgm:pt>
    <dgm:pt modelId="{01C8F808-F595-4E37-9B71-9AE89AE865FD}" type="pres">
      <dgm:prSet presAssocID="{CB4FF0F2-70CF-415F-940D-CFE22E97A88F}" presName="aSpace" presStyleCnt="0"/>
      <dgm:spPr/>
    </dgm:pt>
    <dgm:pt modelId="{2FBCB1B2-B071-4FE5-BCAF-F31A5B331822}" type="pres">
      <dgm:prSet presAssocID="{271E568F-BED5-4726-8655-52D7E0D85DC0}" presName="compNode" presStyleCnt="0"/>
      <dgm:spPr/>
    </dgm:pt>
    <dgm:pt modelId="{F70EFB7A-CFFD-4CCE-BA38-805D9698B7FF}" type="pres">
      <dgm:prSet presAssocID="{271E568F-BED5-4726-8655-52D7E0D85DC0}" presName="aNode" presStyleLbl="bgShp" presStyleIdx="1" presStyleCnt="3"/>
      <dgm:spPr/>
      <dgm:t>
        <a:bodyPr/>
        <a:lstStyle/>
        <a:p>
          <a:endParaRPr lang="es-CO"/>
        </a:p>
      </dgm:t>
    </dgm:pt>
    <dgm:pt modelId="{DDA12176-72F3-4A12-8E9B-43BB8BD05D96}" type="pres">
      <dgm:prSet presAssocID="{271E568F-BED5-4726-8655-52D7E0D85DC0}" presName="textNode" presStyleLbl="bgShp" presStyleIdx="1" presStyleCnt="3"/>
      <dgm:spPr/>
      <dgm:t>
        <a:bodyPr/>
        <a:lstStyle/>
        <a:p>
          <a:endParaRPr lang="es-CO"/>
        </a:p>
      </dgm:t>
    </dgm:pt>
    <dgm:pt modelId="{A1355C07-92B7-4214-A746-C238103DFF84}" type="pres">
      <dgm:prSet presAssocID="{271E568F-BED5-4726-8655-52D7E0D85DC0}" presName="compChildNode" presStyleCnt="0"/>
      <dgm:spPr/>
    </dgm:pt>
    <dgm:pt modelId="{84DEEC1A-CA0A-4C41-BBA6-5BE1BB6F7BBB}" type="pres">
      <dgm:prSet presAssocID="{271E568F-BED5-4726-8655-52D7E0D85DC0}" presName="theInnerList" presStyleCnt="0"/>
      <dgm:spPr/>
    </dgm:pt>
    <dgm:pt modelId="{5A8E0423-9112-4772-A4AC-F61E5E59A0C6}" type="pres">
      <dgm:prSet presAssocID="{FB29314B-60F5-4079-AF6E-EA837889B77A}" presName="childNode" presStyleLbl="node1" presStyleIdx="1" presStyleCnt="3">
        <dgm:presLayoutVars>
          <dgm:bulletEnabled val="1"/>
        </dgm:presLayoutVars>
      </dgm:prSet>
      <dgm:spPr/>
      <dgm:t>
        <a:bodyPr/>
        <a:lstStyle/>
        <a:p>
          <a:endParaRPr lang="es-CO"/>
        </a:p>
      </dgm:t>
    </dgm:pt>
    <dgm:pt modelId="{26AFC566-C139-4317-AD7F-1395F37F027A}" type="pres">
      <dgm:prSet presAssocID="{271E568F-BED5-4726-8655-52D7E0D85DC0}" presName="aSpace" presStyleCnt="0"/>
      <dgm:spPr/>
    </dgm:pt>
    <dgm:pt modelId="{AE794EC5-91F9-4DFB-B34F-45AF50772E5B}" type="pres">
      <dgm:prSet presAssocID="{D87B680C-0AFC-44BB-9E9C-53A7DF31938D}" presName="compNode" presStyleCnt="0"/>
      <dgm:spPr/>
    </dgm:pt>
    <dgm:pt modelId="{76357186-B4E9-4A24-886D-D64EF82AD0F8}" type="pres">
      <dgm:prSet presAssocID="{D87B680C-0AFC-44BB-9E9C-53A7DF31938D}" presName="aNode" presStyleLbl="bgShp" presStyleIdx="2" presStyleCnt="3"/>
      <dgm:spPr/>
      <dgm:t>
        <a:bodyPr/>
        <a:lstStyle/>
        <a:p>
          <a:endParaRPr lang="es-CO"/>
        </a:p>
      </dgm:t>
    </dgm:pt>
    <dgm:pt modelId="{1ADAB361-7884-4589-9CE3-3494AFDCB231}" type="pres">
      <dgm:prSet presAssocID="{D87B680C-0AFC-44BB-9E9C-53A7DF31938D}" presName="textNode" presStyleLbl="bgShp" presStyleIdx="2" presStyleCnt="3"/>
      <dgm:spPr/>
      <dgm:t>
        <a:bodyPr/>
        <a:lstStyle/>
        <a:p>
          <a:endParaRPr lang="es-CO"/>
        </a:p>
      </dgm:t>
    </dgm:pt>
    <dgm:pt modelId="{1ED92F46-6D8E-40E1-83C6-347642AE7244}" type="pres">
      <dgm:prSet presAssocID="{D87B680C-0AFC-44BB-9E9C-53A7DF31938D}" presName="compChildNode" presStyleCnt="0"/>
      <dgm:spPr/>
    </dgm:pt>
    <dgm:pt modelId="{A3F59BC2-E3BB-4D35-B542-923EE922BEFD}" type="pres">
      <dgm:prSet presAssocID="{D87B680C-0AFC-44BB-9E9C-53A7DF31938D}" presName="theInnerList" presStyleCnt="0"/>
      <dgm:spPr/>
    </dgm:pt>
    <dgm:pt modelId="{469AED83-D77D-490C-A821-ED44541B38B0}" type="pres">
      <dgm:prSet presAssocID="{87BD07CC-9AC0-4347-B391-3A4348099B55}" presName="childNode" presStyleLbl="node1" presStyleIdx="2" presStyleCnt="3">
        <dgm:presLayoutVars>
          <dgm:bulletEnabled val="1"/>
        </dgm:presLayoutVars>
      </dgm:prSet>
      <dgm:spPr/>
      <dgm:t>
        <a:bodyPr/>
        <a:lstStyle/>
        <a:p>
          <a:endParaRPr lang="es-CO"/>
        </a:p>
      </dgm:t>
    </dgm:pt>
  </dgm:ptLst>
  <dgm:cxnLst>
    <dgm:cxn modelId="{187BDB7D-2A97-452B-89BF-0D4D3B5734B3}" type="presOf" srcId="{271E568F-BED5-4726-8655-52D7E0D85DC0}" destId="{DDA12176-72F3-4A12-8E9B-43BB8BD05D96}" srcOrd="1" destOrd="0" presId="urn:microsoft.com/office/officeart/2005/8/layout/lProcess2"/>
    <dgm:cxn modelId="{C74E26BE-FABB-4296-A33C-2C28D7F58413}" type="presOf" srcId="{87BD07CC-9AC0-4347-B391-3A4348099B55}" destId="{469AED83-D77D-490C-A821-ED44541B38B0}" srcOrd="0" destOrd="0" presId="urn:microsoft.com/office/officeart/2005/8/layout/lProcess2"/>
    <dgm:cxn modelId="{5984A19B-CE29-4ED7-85AE-504320706865}" srcId="{CB4FF0F2-70CF-415F-940D-CFE22E97A88F}" destId="{63AFB7B4-4E7E-463A-BC38-B35E5248FBA2}" srcOrd="0" destOrd="0" parTransId="{FC077A0F-C960-4511-947A-48B9F7E48BA9}" sibTransId="{C3E7EBB5-40E3-459A-918F-EC934658B577}"/>
    <dgm:cxn modelId="{DA6F57CE-DE3B-498F-A867-A49794531FA0}" type="presOf" srcId="{CB4FF0F2-70CF-415F-940D-CFE22E97A88F}" destId="{54343B3D-FFD0-4071-AA88-5A827866B2B7}" srcOrd="0" destOrd="0" presId="urn:microsoft.com/office/officeart/2005/8/layout/lProcess2"/>
    <dgm:cxn modelId="{574B9E3A-E1C7-4AE8-A318-6258199729C5}" type="presOf" srcId="{1C325CC8-9922-451C-8B88-BE7955467655}" destId="{9062632C-3220-4460-B8D8-1635F2028A43}" srcOrd="0" destOrd="0" presId="urn:microsoft.com/office/officeart/2005/8/layout/lProcess2"/>
    <dgm:cxn modelId="{74184DE3-C360-4C0F-B22E-26EC7DF9F866}" type="presOf" srcId="{D87B680C-0AFC-44BB-9E9C-53A7DF31938D}" destId="{76357186-B4E9-4A24-886D-D64EF82AD0F8}" srcOrd="0" destOrd="0" presId="urn:microsoft.com/office/officeart/2005/8/layout/lProcess2"/>
    <dgm:cxn modelId="{B3FC0BB2-05C3-4104-A0ED-BD1CA00C02B4}" type="presOf" srcId="{D87B680C-0AFC-44BB-9E9C-53A7DF31938D}" destId="{1ADAB361-7884-4589-9CE3-3494AFDCB231}" srcOrd="1" destOrd="0" presId="urn:microsoft.com/office/officeart/2005/8/layout/lProcess2"/>
    <dgm:cxn modelId="{8B576BC5-3EF5-4D9C-80D5-A9BA8E046824}" srcId="{D87B680C-0AFC-44BB-9E9C-53A7DF31938D}" destId="{87BD07CC-9AC0-4347-B391-3A4348099B55}" srcOrd="0" destOrd="0" parTransId="{C8B57AF5-5ED2-4072-8658-5B3870C28552}" sibTransId="{A6271EB1-8200-4044-8D61-86EBA724A0B7}"/>
    <dgm:cxn modelId="{966158F1-9118-48F8-8572-EE91F604DBD2}" srcId="{271E568F-BED5-4726-8655-52D7E0D85DC0}" destId="{FB29314B-60F5-4079-AF6E-EA837889B77A}" srcOrd="0" destOrd="0" parTransId="{B5C9E053-F62B-4D52-A7A8-1DBC115863AB}" sibTransId="{B3BF5672-60A9-41B6-80E7-B64AEB11050C}"/>
    <dgm:cxn modelId="{39B74AF2-FBEB-4A7E-8DE1-15A3F4FC160B}" srcId="{1C325CC8-9922-451C-8B88-BE7955467655}" destId="{CB4FF0F2-70CF-415F-940D-CFE22E97A88F}" srcOrd="0" destOrd="0" parTransId="{AF44D1DD-BDAE-481D-B82D-77EE4551CE8C}" sibTransId="{9A3022F5-3047-4E8F-83E8-3724BCF4DF8E}"/>
    <dgm:cxn modelId="{B656443D-2ABE-41E3-92F4-336F28C580BA}" type="presOf" srcId="{271E568F-BED5-4726-8655-52D7E0D85DC0}" destId="{F70EFB7A-CFFD-4CCE-BA38-805D9698B7FF}" srcOrd="0" destOrd="0" presId="urn:microsoft.com/office/officeart/2005/8/layout/lProcess2"/>
    <dgm:cxn modelId="{3244F078-4437-412F-8974-6A7B307A525F}" srcId="{1C325CC8-9922-451C-8B88-BE7955467655}" destId="{D87B680C-0AFC-44BB-9E9C-53A7DF31938D}" srcOrd="2" destOrd="0" parTransId="{1989A1A7-9B06-47B7-B39B-F91256A0DA83}" sibTransId="{D02AAB8A-3AB3-487C-BD0A-97440E3526EA}"/>
    <dgm:cxn modelId="{656A34CB-030B-47CF-B495-9F0BFAE347CA}" type="presOf" srcId="{FB29314B-60F5-4079-AF6E-EA837889B77A}" destId="{5A8E0423-9112-4772-A4AC-F61E5E59A0C6}" srcOrd="0" destOrd="0" presId="urn:microsoft.com/office/officeart/2005/8/layout/lProcess2"/>
    <dgm:cxn modelId="{DC4C7B57-7F31-4857-AA99-67067AA83A3B}" srcId="{1C325CC8-9922-451C-8B88-BE7955467655}" destId="{271E568F-BED5-4726-8655-52D7E0D85DC0}" srcOrd="1" destOrd="0" parTransId="{7DAA09D6-5AF8-46B6-B39C-82ABA12E9A18}" sibTransId="{9829749E-4ABB-41A4-9ABE-F70B382EDAE7}"/>
    <dgm:cxn modelId="{2905EB06-4F07-492C-9D07-D7EB43243AD0}" type="presOf" srcId="{63AFB7B4-4E7E-463A-BC38-B35E5248FBA2}" destId="{68C11348-9CBB-45F4-B17C-5986AFE44F97}" srcOrd="0" destOrd="0" presId="urn:microsoft.com/office/officeart/2005/8/layout/lProcess2"/>
    <dgm:cxn modelId="{B85E1E43-FD1D-418F-BDC4-F4D343FD0DDE}" type="presOf" srcId="{CB4FF0F2-70CF-415F-940D-CFE22E97A88F}" destId="{B1923AD1-A170-4F2E-B53E-999294463112}" srcOrd="1" destOrd="0" presId="urn:microsoft.com/office/officeart/2005/8/layout/lProcess2"/>
    <dgm:cxn modelId="{34A5A08A-9CC0-4A75-8191-48D53333BC15}" type="presParOf" srcId="{9062632C-3220-4460-B8D8-1635F2028A43}" destId="{03CC6094-04FA-4C34-8AD1-3E343A5375C8}" srcOrd="0" destOrd="0" presId="urn:microsoft.com/office/officeart/2005/8/layout/lProcess2"/>
    <dgm:cxn modelId="{F9EEDB57-9885-4B1A-A71C-733E2D7A26F3}" type="presParOf" srcId="{03CC6094-04FA-4C34-8AD1-3E343A5375C8}" destId="{54343B3D-FFD0-4071-AA88-5A827866B2B7}" srcOrd="0" destOrd="0" presId="urn:microsoft.com/office/officeart/2005/8/layout/lProcess2"/>
    <dgm:cxn modelId="{72FF3CC2-F1AA-4062-8F38-9C258937ADC5}" type="presParOf" srcId="{03CC6094-04FA-4C34-8AD1-3E343A5375C8}" destId="{B1923AD1-A170-4F2E-B53E-999294463112}" srcOrd="1" destOrd="0" presId="urn:microsoft.com/office/officeart/2005/8/layout/lProcess2"/>
    <dgm:cxn modelId="{232E4B45-4BBD-4333-997D-F425D4CE5041}" type="presParOf" srcId="{03CC6094-04FA-4C34-8AD1-3E343A5375C8}" destId="{C8FBB616-CF0E-4D2B-A7C2-CBB886273721}" srcOrd="2" destOrd="0" presId="urn:microsoft.com/office/officeart/2005/8/layout/lProcess2"/>
    <dgm:cxn modelId="{1AB7CADB-061A-453B-815C-A6F4D33ECD20}" type="presParOf" srcId="{C8FBB616-CF0E-4D2B-A7C2-CBB886273721}" destId="{CA9CB473-4681-46AC-A7B3-918F67C24585}" srcOrd="0" destOrd="0" presId="urn:microsoft.com/office/officeart/2005/8/layout/lProcess2"/>
    <dgm:cxn modelId="{180660BC-B4D5-4C6C-8DFF-64BC9A4EC647}" type="presParOf" srcId="{CA9CB473-4681-46AC-A7B3-918F67C24585}" destId="{68C11348-9CBB-45F4-B17C-5986AFE44F97}" srcOrd="0" destOrd="0" presId="urn:microsoft.com/office/officeart/2005/8/layout/lProcess2"/>
    <dgm:cxn modelId="{5CFE1803-B5FA-46D0-A197-7494D95C473D}" type="presParOf" srcId="{9062632C-3220-4460-B8D8-1635F2028A43}" destId="{01C8F808-F595-4E37-9B71-9AE89AE865FD}" srcOrd="1" destOrd="0" presId="urn:microsoft.com/office/officeart/2005/8/layout/lProcess2"/>
    <dgm:cxn modelId="{F555A42C-9672-4979-803F-1283833A302E}" type="presParOf" srcId="{9062632C-3220-4460-B8D8-1635F2028A43}" destId="{2FBCB1B2-B071-4FE5-BCAF-F31A5B331822}" srcOrd="2" destOrd="0" presId="urn:microsoft.com/office/officeart/2005/8/layout/lProcess2"/>
    <dgm:cxn modelId="{42FABCCD-B2A7-4458-AEED-F32B25A036EC}" type="presParOf" srcId="{2FBCB1B2-B071-4FE5-BCAF-F31A5B331822}" destId="{F70EFB7A-CFFD-4CCE-BA38-805D9698B7FF}" srcOrd="0" destOrd="0" presId="urn:microsoft.com/office/officeart/2005/8/layout/lProcess2"/>
    <dgm:cxn modelId="{445661F7-873B-4226-858E-2083252C0136}" type="presParOf" srcId="{2FBCB1B2-B071-4FE5-BCAF-F31A5B331822}" destId="{DDA12176-72F3-4A12-8E9B-43BB8BD05D96}" srcOrd="1" destOrd="0" presId="urn:microsoft.com/office/officeart/2005/8/layout/lProcess2"/>
    <dgm:cxn modelId="{10AB19D0-7EB4-4592-B085-2397EBED7714}" type="presParOf" srcId="{2FBCB1B2-B071-4FE5-BCAF-F31A5B331822}" destId="{A1355C07-92B7-4214-A746-C238103DFF84}" srcOrd="2" destOrd="0" presId="urn:microsoft.com/office/officeart/2005/8/layout/lProcess2"/>
    <dgm:cxn modelId="{14C2EF59-660C-4353-BB06-B60F84B4A6B9}" type="presParOf" srcId="{A1355C07-92B7-4214-A746-C238103DFF84}" destId="{84DEEC1A-CA0A-4C41-BBA6-5BE1BB6F7BBB}" srcOrd="0" destOrd="0" presId="urn:microsoft.com/office/officeart/2005/8/layout/lProcess2"/>
    <dgm:cxn modelId="{8C004FE8-CB23-4629-9D39-B2ECBD8F9A43}" type="presParOf" srcId="{84DEEC1A-CA0A-4C41-BBA6-5BE1BB6F7BBB}" destId="{5A8E0423-9112-4772-A4AC-F61E5E59A0C6}" srcOrd="0" destOrd="0" presId="urn:microsoft.com/office/officeart/2005/8/layout/lProcess2"/>
    <dgm:cxn modelId="{5D7373F7-37A1-4C8E-A5AD-DEB92DFF938D}" type="presParOf" srcId="{9062632C-3220-4460-B8D8-1635F2028A43}" destId="{26AFC566-C139-4317-AD7F-1395F37F027A}" srcOrd="3" destOrd="0" presId="urn:microsoft.com/office/officeart/2005/8/layout/lProcess2"/>
    <dgm:cxn modelId="{34BF4519-8696-496C-B0ED-4B73131880F2}" type="presParOf" srcId="{9062632C-3220-4460-B8D8-1635F2028A43}" destId="{AE794EC5-91F9-4DFB-B34F-45AF50772E5B}" srcOrd="4" destOrd="0" presId="urn:microsoft.com/office/officeart/2005/8/layout/lProcess2"/>
    <dgm:cxn modelId="{32AA84AC-1B72-49E1-B2C3-FB0CBBA8184B}" type="presParOf" srcId="{AE794EC5-91F9-4DFB-B34F-45AF50772E5B}" destId="{76357186-B4E9-4A24-886D-D64EF82AD0F8}" srcOrd="0" destOrd="0" presId="urn:microsoft.com/office/officeart/2005/8/layout/lProcess2"/>
    <dgm:cxn modelId="{402F1CF9-2E22-4BA7-A2FD-6D865DEE8012}" type="presParOf" srcId="{AE794EC5-91F9-4DFB-B34F-45AF50772E5B}" destId="{1ADAB361-7884-4589-9CE3-3494AFDCB231}" srcOrd="1" destOrd="0" presId="urn:microsoft.com/office/officeart/2005/8/layout/lProcess2"/>
    <dgm:cxn modelId="{9FCF4985-CBCA-4BC5-AAC2-E1E2C0379C42}" type="presParOf" srcId="{AE794EC5-91F9-4DFB-B34F-45AF50772E5B}" destId="{1ED92F46-6D8E-40E1-83C6-347642AE7244}" srcOrd="2" destOrd="0" presId="urn:microsoft.com/office/officeart/2005/8/layout/lProcess2"/>
    <dgm:cxn modelId="{963C260B-7E40-4F1F-9F9A-DCA3B216F711}" type="presParOf" srcId="{1ED92F46-6D8E-40E1-83C6-347642AE7244}" destId="{A3F59BC2-E3BB-4D35-B542-923EE922BEFD}" srcOrd="0" destOrd="0" presId="urn:microsoft.com/office/officeart/2005/8/layout/lProcess2"/>
    <dgm:cxn modelId="{9F7B8C52-EEF3-4E19-9D35-657A9CAF0901}" type="presParOf" srcId="{A3F59BC2-E3BB-4D35-B542-923EE922BEFD}" destId="{469AED83-D77D-490C-A821-ED44541B38B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A2BBC8B-4187-4A71-B453-060B3D6A1DC5}" type="doc">
      <dgm:prSet loTypeId="urn:microsoft.com/office/officeart/2005/8/layout/venn3" loCatId="relationship" qsTypeId="urn:microsoft.com/office/officeart/2005/8/quickstyle/simple1" qsCatId="simple" csTypeId="urn:microsoft.com/office/officeart/2005/8/colors/colorful1" csCatId="colorful" phldr="1"/>
      <dgm:spPr/>
      <dgm:t>
        <a:bodyPr/>
        <a:lstStyle/>
        <a:p>
          <a:endParaRPr lang="es-CO"/>
        </a:p>
      </dgm:t>
    </dgm:pt>
    <dgm:pt modelId="{8062B601-2AA9-4792-9426-70C6F085BCC8}">
      <dgm:prSet phldrT="[Texto]"/>
      <dgm:spPr/>
      <dgm:t>
        <a:bodyPr/>
        <a:lstStyle/>
        <a:p>
          <a:r>
            <a:rPr lang="es-CO" dirty="0" smtClean="0"/>
            <a:t>Subsidio a la inversión</a:t>
          </a:r>
          <a:endParaRPr lang="es-CO" dirty="0"/>
        </a:p>
      </dgm:t>
    </dgm:pt>
    <dgm:pt modelId="{B1FE9410-5C62-4FF8-A3E4-8CEF2245C9AE}" type="parTrans" cxnId="{F1A067CB-C198-40B7-BA25-A7AA9CF69A86}">
      <dgm:prSet/>
      <dgm:spPr/>
      <dgm:t>
        <a:bodyPr/>
        <a:lstStyle/>
        <a:p>
          <a:endParaRPr lang="es-CO"/>
        </a:p>
      </dgm:t>
    </dgm:pt>
    <dgm:pt modelId="{7E15E38E-BB2B-447B-9B6E-2A81E9ECB6B2}" type="sibTrans" cxnId="{F1A067CB-C198-40B7-BA25-A7AA9CF69A86}">
      <dgm:prSet/>
      <dgm:spPr/>
      <dgm:t>
        <a:bodyPr/>
        <a:lstStyle/>
        <a:p>
          <a:endParaRPr lang="es-CO"/>
        </a:p>
      </dgm:t>
    </dgm:pt>
    <dgm:pt modelId="{7521CD3E-817B-421C-8A7D-78E82462433B}">
      <dgm:prSet phldrT="[Texto]"/>
      <dgm:spPr/>
      <dgm:t>
        <a:bodyPr/>
        <a:lstStyle/>
        <a:p>
          <a:r>
            <a:rPr lang="es-CO" dirty="0" smtClean="0"/>
            <a:t>Subsidio para los gastos de gestión</a:t>
          </a:r>
          <a:endParaRPr lang="es-CO" dirty="0"/>
        </a:p>
      </dgm:t>
    </dgm:pt>
    <dgm:pt modelId="{67005F85-99CA-494D-AE06-F318FF7DF85C}" type="parTrans" cxnId="{D751604E-4A31-4255-876D-A19094C3231C}">
      <dgm:prSet/>
      <dgm:spPr/>
      <dgm:t>
        <a:bodyPr/>
        <a:lstStyle/>
        <a:p>
          <a:endParaRPr lang="es-CO"/>
        </a:p>
      </dgm:t>
    </dgm:pt>
    <dgm:pt modelId="{A7E90F88-EA10-4378-9590-2C4E5B09B5F9}" type="sibTrans" cxnId="{D751604E-4A31-4255-876D-A19094C3231C}">
      <dgm:prSet/>
      <dgm:spPr/>
      <dgm:t>
        <a:bodyPr/>
        <a:lstStyle/>
        <a:p>
          <a:endParaRPr lang="es-CO"/>
        </a:p>
      </dgm:t>
    </dgm:pt>
    <dgm:pt modelId="{52AC369A-B9CD-46D1-BDF9-AADE82B7E0ED}">
      <dgm:prSet phldrT="[Texto]"/>
      <dgm:spPr/>
      <dgm:t>
        <a:bodyPr/>
        <a:lstStyle/>
        <a:p>
          <a:r>
            <a:rPr lang="es-CO" dirty="0" smtClean="0"/>
            <a:t>Subsidio al pago de intereses</a:t>
          </a:r>
          <a:endParaRPr lang="es-CO" dirty="0"/>
        </a:p>
      </dgm:t>
    </dgm:pt>
    <dgm:pt modelId="{DCC10620-009E-4AF4-986E-52A8FFCA2D22}" type="parTrans" cxnId="{77A04EC7-3456-44E6-9821-5D7CBBEEB189}">
      <dgm:prSet/>
      <dgm:spPr/>
      <dgm:t>
        <a:bodyPr/>
        <a:lstStyle/>
        <a:p>
          <a:endParaRPr lang="es-CO"/>
        </a:p>
      </dgm:t>
    </dgm:pt>
    <dgm:pt modelId="{609A08E3-57C5-4AB7-A7A2-2AAE6EF6C82F}" type="sibTrans" cxnId="{77A04EC7-3456-44E6-9821-5D7CBBEEB189}">
      <dgm:prSet/>
      <dgm:spPr/>
      <dgm:t>
        <a:bodyPr/>
        <a:lstStyle/>
        <a:p>
          <a:endParaRPr lang="es-CO"/>
        </a:p>
      </dgm:t>
    </dgm:pt>
    <dgm:pt modelId="{303FCBB8-7B9D-44E6-8D10-BC61D53DD41D}">
      <dgm:prSet phldrT="[Texto]"/>
      <dgm:spPr/>
      <dgm:t>
        <a:bodyPr/>
        <a:lstStyle/>
        <a:p>
          <a:r>
            <a:rPr lang="es-CO" dirty="0" smtClean="0"/>
            <a:t>Subsidio a los contratos de leasing</a:t>
          </a:r>
          <a:endParaRPr lang="es-CO" dirty="0"/>
        </a:p>
      </dgm:t>
    </dgm:pt>
    <dgm:pt modelId="{7AF7645B-A7D6-4A9A-9C02-A8E005512731}" type="parTrans" cxnId="{E316ECC3-0C88-408B-A7B8-E5CC8114E749}">
      <dgm:prSet/>
      <dgm:spPr/>
      <dgm:t>
        <a:bodyPr/>
        <a:lstStyle/>
        <a:p>
          <a:endParaRPr lang="es-CO"/>
        </a:p>
      </dgm:t>
    </dgm:pt>
    <dgm:pt modelId="{4A613F34-0416-4838-BE72-635F449DCCA4}" type="sibTrans" cxnId="{E316ECC3-0C88-408B-A7B8-E5CC8114E749}">
      <dgm:prSet/>
      <dgm:spPr/>
      <dgm:t>
        <a:bodyPr/>
        <a:lstStyle/>
        <a:p>
          <a:endParaRPr lang="es-CO"/>
        </a:p>
      </dgm:t>
    </dgm:pt>
    <dgm:pt modelId="{D33C3139-940E-4776-917B-6D67F2E92B59}">
      <dgm:prSet phldrT="[Texto]"/>
      <dgm:spPr/>
      <dgm:t>
        <a:bodyPr/>
        <a:lstStyle/>
        <a:p>
          <a:r>
            <a:rPr lang="es-CO" dirty="0" smtClean="0"/>
            <a:t>Otorgamiento de garantías</a:t>
          </a:r>
          <a:endParaRPr lang="es-CO" dirty="0"/>
        </a:p>
      </dgm:t>
    </dgm:pt>
    <dgm:pt modelId="{D72BA914-7B82-4F08-B878-1C766A636B0C}" type="parTrans" cxnId="{2E376958-1491-4E49-8262-4238D971829D}">
      <dgm:prSet/>
      <dgm:spPr/>
      <dgm:t>
        <a:bodyPr/>
        <a:lstStyle/>
        <a:p>
          <a:endParaRPr lang="es-CO"/>
        </a:p>
      </dgm:t>
    </dgm:pt>
    <dgm:pt modelId="{35D93363-AF6B-4F96-A3BD-CB07295FE98B}" type="sibTrans" cxnId="{2E376958-1491-4E49-8262-4238D971829D}">
      <dgm:prSet/>
      <dgm:spPr/>
      <dgm:t>
        <a:bodyPr/>
        <a:lstStyle/>
        <a:p>
          <a:endParaRPr lang="es-CO"/>
        </a:p>
      </dgm:t>
    </dgm:pt>
    <dgm:pt modelId="{C010A584-4817-49E0-8CB9-BD79FC370D3F}">
      <dgm:prSet phldrT="[Texto]"/>
      <dgm:spPr/>
      <dgm:t>
        <a:bodyPr/>
        <a:lstStyle/>
        <a:p>
          <a:r>
            <a:rPr lang="es-CO" dirty="0" smtClean="0"/>
            <a:t>Beneficios tributarios</a:t>
          </a:r>
          <a:endParaRPr lang="es-CO" dirty="0"/>
        </a:p>
      </dgm:t>
    </dgm:pt>
    <dgm:pt modelId="{80EAF16E-9CD5-49B6-B816-8384B1338D17}" type="parTrans" cxnId="{694BDA10-DA38-4CAB-BB3F-F414857F65BD}">
      <dgm:prSet/>
      <dgm:spPr/>
      <dgm:t>
        <a:bodyPr/>
        <a:lstStyle/>
        <a:p>
          <a:endParaRPr lang="es-CO"/>
        </a:p>
      </dgm:t>
    </dgm:pt>
    <dgm:pt modelId="{3AAB40A8-D0E7-4AF5-B61E-1AE957E4EFE0}" type="sibTrans" cxnId="{694BDA10-DA38-4CAB-BB3F-F414857F65BD}">
      <dgm:prSet/>
      <dgm:spPr/>
      <dgm:t>
        <a:bodyPr/>
        <a:lstStyle/>
        <a:p>
          <a:endParaRPr lang="es-CO"/>
        </a:p>
      </dgm:t>
    </dgm:pt>
    <dgm:pt modelId="{3D6CB409-8462-4CF7-A6FA-78DF9F14C388}" type="pres">
      <dgm:prSet presAssocID="{2A2BBC8B-4187-4A71-B453-060B3D6A1DC5}" presName="Name0" presStyleCnt="0">
        <dgm:presLayoutVars>
          <dgm:dir/>
          <dgm:resizeHandles val="exact"/>
        </dgm:presLayoutVars>
      </dgm:prSet>
      <dgm:spPr/>
      <dgm:t>
        <a:bodyPr/>
        <a:lstStyle/>
        <a:p>
          <a:endParaRPr lang="es-MX"/>
        </a:p>
      </dgm:t>
    </dgm:pt>
    <dgm:pt modelId="{D5116102-C7DA-4E95-A61E-41D39365CB42}" type="pres">
      <dgm:prSet presAssocID="{8062B601-2AA9-4792-9426-70C6F085BCC8}" presName="Name5" presStyleLbl="vennNode1" presStyleIdx="0" presStyleCnt="6">
        <dgm:presLayoutVars>
          <dgm:bulletEnabled val="1"/>
        </dgm:presLayoutVars>
      </dgm:prSet>
      <dgm:spPr/>
      <dgm:t>
        <a:bodyPr/>
        <a:lstStyle/>
        <a:p>
          <a:endParaRPr lang="es-CO"/>
        </a:p>
      </dgm:t>
    </dgm:pt>
    <dgm:pt modelId="{522C5807-13BD-4795-BC42-8CAA25F0CD34}" type="pres">
      <dgm:prSet presAssocID="{7E15E38E-BB2B-447B-9B6E-2A81E9ECB6B2}" presName="space" presStyleCnt="0"/>
      <dgm:spPr/>
    </dgm:pt>
    <dgm:pt modelId="{3CCDA56A-2EBD-46BC-AB5A-4DC2BE3CD28B}" type="pres">
      <dgm:prSet presAssocID="{7521CD3E-817B-421C-8A7D-78E82462433B}" presName="Name5" presStyleLbl="vennNode1" presStyleIdx="1" presStyleCnt="6">
        <dgm:presLayoutVars>
          <dgm:bulletEnabled val="1"/>
        </dgm:presLayoutVars>
      </dgm:prSet>
      <dgm:spPr/>
      <dgm:t>
        <a:bodyPr/>
        <a:lstStyle/>
        <a:p>
          <a:endParaRPr lang="es-CO"/>
        </a:p>
      </dgm:t>
    </dgm:pt>
    <dgm:pt modelId="{AA061503-5D9E-4813-98B1-BF0CEDE9A524}" type="pres">
      <dgm:prSet presAssocID="{A7E90F88-EA10-4378-9590-2C4E5B09B5F9}" presName="space" presStyleCnt="0"/>
      <dgm:spPr/>
    </dgm:pt>
    <dgm:pt modelId="{2224F7CA-F093-48BD-96C4-869A6B9B8033}" type="pres">
      <dgm:prSet presAssocID="{52AC369A-B9CD-46D1-BDF9-AADE82B7E0ED}" presName="Name5" presStyleLbl="vennNode1" presStyleIdx="2" presStyleCnt="6">
        <dgm:presLayoutVars>
          <dgm:bulletEnabled val="1"/>
        </dgm:presLayoutVars>
      </dgm:prSet>
      <dgm:spPr/>
      <dgm:t>
        <a:bodyPr/>
        <a:lstStyle/>
        <a:p>
          <a:endParaRPr lang="es-MX"/>
        </a:p>
      </dgm:t>
    </dgm:pt>
    <dgm:pt modelId="{DC370BE8-57EC-4CF8-AE38-E9953FFC980D}" type="pres">
      <dgm:prSet presAssocID="{609A08E3-57C5-4AB7-A7A2-2AAE6EF6C82F}" presName="space" presStyleCnt="0"/>
      <dgm:spPr/>
    </dgm:pt>
    <dgm:pt modelId="{30720598-F191-45C2-97CF-FEE0AE7E2E29}" type="pres">
      <dgm:prSet presAssocID="{303FCBB8-7B9D-44E6-8D10-BC61D53DD41D}" presName="Name5" presStyleLbl="vennNode1" presStyleIdx="3" presStyleCnt="6">
        <dgm:presLayoutVars>
          <dgm:bulletEnabled val="1"/>
        </dgm:presLayoutVars>
      </dgm:prSet>
      <dgm:spPr/>
      <dgm:t>
        <a:bodyPr/>
        <a:lstStyle/>
        <a:p>
          <a:endParaRPr lang="es-CO"/>
        </a:p>
      </dgm:t>
    </dgm:pt>
    <dgm:pt modelId="{73AB1FDB-CCE9-4D84-AB69-4807B4BCC81A}" type="pres">
      <dgm:prSet presAssocID="{4A613F34-0416-4838-BE72-635F449DCCA4}" presName="space" presStyleCnt="0"/>
      <dgm:spPr/>
    </dgm:pt>
    <dgm:pt modelId="{7F6486E6-2828-4D21-A36A-D39EFDAEA939}" type="pres">
      <dgm:prSet presAssocID="{D33C3139-940E-4776-917B-6D67F2E92B59}" presName="Name5" presStyleLbl="vennNode1" presStyleIdx="4" presStyleCnt="6">
        <dgm:presLayoutVars>
          <dgm:bulletEnabled val="1"/>
        </dgm:presLayoutVars>
      </dgm:prSet>
      <dgm:spPr/>
      <dgm:t>
        <a:bodyPr/>
        <a:lstStyle/>
        <a:p>
          <a:endParaRPr lang="es-CO"/>
        </a:p>
      </dgm:t>
    </dgm:pt>
    <dgm:pt modelId="{7394585A-D546-4307-9D0A-51D18F0D6BA9}" type="pres">
      <dgm:prSet presAssocID="{35D93363-AF6B-4F96-A3BD-CB07295FE98B}" presName="space" presStyleCnt="0"/>
      <dgm:spPr/>
    </dgm:pt>
    <dgm:pt modelId="{FC8DB987-C2CD-4DB5-9E52-C20CFE18EFFA}" type="pres">
      <dgm:prSet presAssocID="{C010A584-4817-49E0-8CB9-BD79FC370D3F}" presName="Name5" presStyleLbl="vennNode1" presStyleIdx="5" presStyleCnt="6">
        <dgm:presLayoutVars>
          <dgm:bulletEnabled val="1"/>
        </dgm:presLayoutVars>
      </dgm:prSet>
      <dgm:spPr/>
      <dgm:t>
        <a:bodyPr/>
        <a:lstStyle/>
        <a:p>
          <a:endParaRPr lang="es-CO"/>
        </a:p>
      </dgm:t>
    </dgm:pt>
  </dgm:ptLst>
  <dgm:cxnLst>
    <dgm:cxn modelId="{1098F339-344E-41B5-BAEE-EC40E30FA951}" type="presOf" srcId="{D33C3139-940E-4776-917B-6D67F2E92B59}" destId="{7F6486E6-2828-4D21-A36A-D39EFDAEA939}" srcOrd="0" destOrd="0" presId="urn:microsoft.com/office/officeart/2005/8/layout/venn3"/>
    <dgm:cxn modelId="{E316ECC3-0C88-408B-A7B8-E5CC8114E749}" srcId="{2A2BBC8B-4187-4A71-B453-060B3D6A1DC5}" destId="{303FCBB8-7B9D-44E6-8D10-BC61D53DD41D}" srcOrd="3" destOrd="0" parTransId="{7AF7645B-A7D6-4A9A-9C02-A8E005512731}" sibTransId="{4A613F34-0416-4838-BE72-635F449DCCA4}"/>
    <dgm:cxn modelId="{2429F149-D9A1-48BB-8BA9-409043F88C77}" type="presOf" srcId="{7521CD3E-817B-421C-8A7D-78E82462433B}" destId="{3CCDA56A-2EBD-46BC-AB5A-4DC2BE3CD28B}" srcOrd="0" destOrd="0" presId="urn:microsoft.com/office/officeart/2005/8/layout/venn3"/>
    <dgm:cxn modelId="{694BDA10-DA38-4CAB-BB3F-F414857F65BD}" srcId="{2A2BBC8B-4187-4A71-B453-060B3D6A1DC5}" destId="{C010A584-4817-49E0-8CB9-BD79FC370D3F}" srcOrd="5" destOrd="0" parTransId="{80EAF16E-9CD5-49B6-B816-8384B1338D17}" sibTransId="{3AAB40A8-D0E7-4AF5-B61E-1AE957E4EFE0}"/>
    <dgm:cxn modelId="{2E376958-1491-4E49-8262-4238D971829D}" srcId="{2A2BBC8B-4187-4A71-B453-060B3D6A1DC5}" destId="{D33C3139-940E-4776-917B-6D67F2E92B59}" srcOrd="4" destOrd="0" parTransId="{D72BA914-7B82-4F08-B878-1C766A636B0C}" sibTransId="{35D93363-AF6B-4F96-A3BD-CB07295FE98B}"/>
    <dgm:cxn modelId="{198FC60C-4A0C-49B5-994C-0D12B7CFE4DF}" type="presOf" srcId="{2A2BBC8B-4187-4A71-B453-060B3D6A1DC5}" destId="{3D6CB409-8462-4CF7-A6FA-78DF9F14C388}" srcOrd="0" destOrd="0" presId="urn:microsoft.com/office/officeart/2005/8/layout/venn3"/>
    <dgm:cxn modelId="{27CC2825-37EF-4547-A3D2-42C77B95C6C2}" type="presOf" srcId="{52AC369A-B9CD-46D1-BDF9-AADE82B7E0ED}" destId="{2224F7CA-F093-48BD-96C4-869A6B9B8033}" srcOrd="0" destOrd="0" presId="urn:microsoft.com/office/officeart/2005/8/layout/venn3"/>
    <dgm:cxn modelId="{77A04EC7-3456-44E6-9821-5D7CBBEEB189}" srcId="{2A2BBC8B-4187-4A71-B453-060B3D6A1DC5}" destId="{52AC369A-B9CD-46D1-BDF9-AADE82B7E0ED}" srcOrd="2" destOrd="0" parTransId="{DCC10620-009E-4AF4-986E-52A8FFCA2D22}" sibTransId="{609A08E3-57C5-4AB7-A7A2-2AAE6EF6C82F}"/>
    <dgm:cxn modelId="{D1A93C77-D32E-459B-8A35-07A0AEC447CD}" type="presOf" srcId="{C010A584-4817-49E0-8CB9-BD79FC370D3F}" destId="{FC8DB987-C2CD-4DB5-9E52-C20CFE18EFFA}" srcOrd="0" destOrd="0" presId="urn:microsoft.com/office/officeart/2005/8/layout/venn3"/>
    <dgm:cxn modelId="{D751604E-4A31-4255-876D-A19094C3231C}" srcId="{2A2BBC8B-4187-4A71-B453-060B3D6A1DC5}" destId="{7521CD3E-817B-421C-8A7D-78E82462433B}" srcOrd="1" destOrd="0" parTransId="{67005F85-99CA-494D-AE06-F318FF7DF85C}" sibTransId="{A7E90F88-EA10-4378-9590-2C4E5B09B5F9}"/>
    <dgm:cxn modelId="{FB9EE9A0-9EB9-494C-8091-A73DA815BF07}" type="presOf" srcId="{8062B601-2AA9-4792-9426-70C6F085BCC8}" destId="{D5116102-C7DA-4E95-A61E-41D39365CB42}" srcOrd="0" destOrd="0" presId="urn:microsoft.com/office/officeart/2005/8/layout/venn3"/>
    <dgm:cxn modelId="{C4FF4C88-CDC0-4FD3-AF48-45829319BADD}" type="presOf" srcId="{303FCBB8-7B9D-44E6-8D10-BC61D53DD41D}" destId="{30720598-F191-45C2-97CF-FEE0AE7E2E29}" srcOrd="0" destOrd="0" presId="urn:microsoft.com/office/officeart/2005/8/layout/venn3"/>
    <dgm:cxn modelId="{F1A067CB-C198-40B7-BA25-A7AA9CF69A86}" srcId="{2A2BBC8B-4187-4A71-B453-060B3D6A1DC5}" destId="{8062B601-2AA9-4792-9426-70C6F085BCC8}" srcOrd="0" destOrd="0" parTransId="{B1FE9410-5C62-4FF8-A3E4-8CEF2245C9AE}" sibTransId="{7E15E38E-BB2B-447B-9B6E-2A81E9ECB6B2}"/>
    <dgm:cxn modelId="{211B80C5-F57A-45B7-805D-6FC7B990851C}" type="presParOf" srcId="{3D6CB409-8462-4CF7-A6FA-78DF9F14C388}" destId="{D5116102-C7DA-4E95-A61E-41D39365CB42}" srcOrd="0" destOrd="0" presId="urn:microsoft.com/office/officeart/2005/8/layout/venn3"/>
    <dgm:cxn modelId="{8A3900A4-3830-48B0-A010-3AB78DABFBF8}" type="presParOf" srcId="{3D6CB409-8462-4CF7-A6FA-78DF9F14C388}" destId="{522C5807-13BD-4795-BC42-8CAA25F0CD34}" srcOrd="1" destOrd="0" presId="urn:microsoft.com/office/officeart/2005/8/layout/venn3"/>
    <dgm:cxn modelId="{FBDDD40C-C3AF-427C-8505-B2A531BD41C4}" type="presParOf" srcId="{3D6CB409-8462-4CF7-A6FA-78DF9F14C388}" destId="{3CCDA56A-2EBD-46BC-AB5A-4DC2BE3CD28B}" srcOrd="2" destOrd="0" presId="urn:microsoft.com/office/officeart/2005/8/layout/venn3"/>
    <dgm:cxn modelId="{1D0D920D-FB9C-490A-B20E-13AC2E9D3A05}" type="presParOf" srcId="{3D6CB409-8462-4CF7-A6FA-78DF9F14C388}" destId="{AA061503-5D9E-4813-98B1-BF0CEDE9A524}" srcOrd="3" destOrd="0" presId="urn:microsoft.com/office/officeart/2005/8/layout/venn3"/>
    <dgm:cxn modelId="{96DF1FE7-DF0E-4A9E-AECA-174C213434B4}" type="presParOf" srcId="{3D6CB409-8462-4CF7-A6FA-78DF9F14C388}" destId="{2224F7CA-F093-48BD-96C4-869A6B9B8033}" srcOrd="4" destOrd="0" presId="urn:microsoft.com/office/officeart/2005/8/layout/venn3"/>
    <dgm:cxn modelId="{924214B6-9A28-40AC-89A0-1052A7573640}" type="presParOf" srcId="{3D6CB409-8462-4CF7-A6FA-78DF9F14C388}" destId="{DC370BE8-57EC-4CF8-AE38-E9953FFC980D}" srcOrd="5" destOrd="0" presId="urn:microsoft.com/office/officeart/2005/8/layout/venn3"/>
    <dgm:cxn modelId="{7264FC75-95A5-45B4-8FE5-CE5AA842EFAC}" type="presParOf" srcId="{3D6CB409-8462-4CF7-A6FA-78DF9F14C388}" destId="{30720598-F191-45C2-97CF-FEE0AE7E2E29}" srcOrd="6" destOrd="0" presId="urn:microsoft.com/office/officeart/2005/8/layout/venn3"/>
    <dgm:cxn modelId="{F0B21AC0-4541-4202-9397-78C530B9BB12}" type="presParOf" srcId="{3D6CB409-8462-4CF7-A6FA-78DF9F14C388}" destId="{73AB1FDB-CCE9-4D84-AB69-4807B4BCC81A}" srcOrd="7" destOrd="0" presId="urn:microsoft.com/office/officeart/2005/8/layout/venn3"/>
    <dgm:cxn modelId="{B36D8EDA-2356-4535-90A5-D2F53CEB6EB8}" type="presParOf" srcId="{3D6CB409-8462-4CF7-A6FA-78DF9F14C388}" destId="{7F6486E6-2828-4D21-A36A-D39EFDAEA939}" srcOrd="8" destOrd="0" presId="urn:microsoft.com/office/officeart/2005/8/layout/venn3"/>
    <dgm:cxn modelId="{F3511E62-7D0D-47B6-B4FF-7E881BD2395E}" type="presParOf" srcId="{3D6CB409-8462-4CF7-A6FA-78DF9F14C388}" destId="{7394585A-D546-4307-9D0A-51D18F0D6BA9}" srcOrd="9" destOrd="0" presId="urn:microsoft.com/office/officeart/2005/8/layout/venn3"/>
    <dgm:cxn modelId="{0CE8D81C-3621-4BA6-BE2E-54CC10A03472}" type="presParOf" srcId="{3D6CB409-8462-4CF7-A6FA-78DF9F14C388}" destId="{FC8DB987-C2CD-4DB5-9E52-C20CFE18EFFA}" srcOrd="10"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2A2BBC8B-4187-4A71-B453-060B3D6A1DC5}" type="doc">
      <dgm:prSet loTypeId="urn:microsoft.com/office/officeart/2005/8/layout/venn3" loCatId="relationship" qsTypeId="urn:microsoft.com/office/officeart/2005/8/quickstyle/simple1" qsCatId="simple" csTypeId="urn:microsoft.com/office/officeart/2005/8/colors/colorful4" csCatId="colorful" phldr="1"/>
      <dgm:spPr/>
      <dgm:t>
        <a:bodyPr/>
        <a:lstStyle/>
        <a:p>
          <a:endParaRPr lang="es-CO"/>
        </a:p>
      </dgm:t>
    </dgm:pt>
    <dgm:pt modelId="{8062B601-2AA9-4792-9426-70C6F085BCC8}">
      <dgm:prSet phldrT="[Texto]"/>
      <dgm:spPr/>
      <dgm:t>
        <a:bodyPr/>
        <a:lstStyle/>
        <a:p>
          <a:r>
            <a:rPr lang="es-CO" dirty="0" smtClean="0"/>
            <a:t>Beneficio financiero a las PYMES que cumplan con las condiciones establecidas en la ley.</a:t>
          </a:r>
          <a:endParaRPr lang="es-CO" dirty="0"/>
        </a:p>
      </dgm:t>
    </dgm:pt>
    <dgm:pt modelId="{B1FE9410-5C62-4FF8-A3E4-8CEF2245C9AE}" type="parTrans" cxnId="{F1A067CB-C198-40B7-BA25-A7AA9CF69A86}">
      <dgm:prSet/>
      <dgm:spPr/>
      <dgm:t>
        <a:bodyPr/>
        <a:lstStyle/>
        <a:p>
          <a:endParaRPr lang="es-CO"/>
        </a:p>
      </dgm:t>
    </dgm:pt>
    <dgm:pt modelId="{7E15E38E-BB2B-447B-9B6E-2A81E9ECB6B2}" type="sibTrans" cxnId="{F1A067CB-C198-40B7-BA25-A7AA9CF69A86}">
      <dgm:prSet/>
      <dgm:spPr/>
      <dgm:t>
        <a:bodyPr/>
        <a:lstStyle/>
        <a:p>
          <a:endParaRPr lang="es-CO"/>
        </a:p>
      </dgm:t>
    </dgm:pt>
    <dgm:pt modelId="{7521CD3E-817B-421C-8A7D-78E82462433B}">
      <dgm:prSet phldrT="[Texto]"/>
      <dgm:spPr/>
      <dgm:t>
        <a:bodyPr/>
        <a:lstStyle/>
        <a:p>
          <a:r>
            <a:rPr lang="es-CO" dirty="0" smtClean="0"/>
            <a:t>Similar al subsidio de inversión, pero se considera un ingreso para los efectos tributarios</a:t>
          </a:r>
          <a:endParaRPr lang="es-CO" dirty="0"/>
        </a:p>
      </dgm:t>
    </dgm:pt>
    <dgm:pt modelId="{67005F85-99CA-494D-AE06-F318FF7DF85C}" type="parTrans" cxnId="{D751604E-4A31-4255-876D-A19094C3231C}">
      <dgm:prSet/>
      <dgm:spPr/>
      <dgm:t>
        <a:bodyPr/>
        <a:lstStyle/>
        <a:p>
          <a:endParaRPr lang="es-CO"/>
        </a:p>
      </dgm:t>
    </dgm:pt>
    <dgm:pt modelId="{A7E90F88-EA10-4378-9590-2C4E5B09B5F9}" type="sibTrans" cxnId="{D751604E-4A31-4255-876D-A19094C3231C}">
      <dgm:prSet/>
      <dgm:spPr/>
      <dgm:t>
        <a:bodyPr/>
        <a:lstStyle/>
        <a:p>
          <a:endParaRPr lang="es-CO"/>
        </a:p>
      </dgm:t>
    </dgm:pt>
    <dgm:pt modelId="{52AC369A-B9CD-46D1-BDF9-AADE82B7E0ED}">
      <dgm:prSet phldrT="[Texto]"/>
      <dgm:spPr/>
      <dgm:t>
        <a:bodyPr/>
        <a:lstStyle/>
        <a:p>
          <a:r>
            <a:rPr lang="es-CO" dirty="0" smtClean="0"/>
            <a:t>Para créditos de mediano y largo plazo. Es una subvención a la tasa de interés que cobran las instituciones financieras.</a:t>
          </a:r>
          <a:endParaRPr lang="es-CO" dirty="0"/>
        </a:p>
      </dgm:t>
    </dgm:pt>
    <dgm:pt modelId="{DCC10620-009E-4AF4-986E-52A8FFCA2D22}" type="parTrans" cxnId="{77A04EC7-3456-44E6-9821-5D7CBBEEB189}">
      <dgm:prSet/>
      <dgm:spPr/>
      <dgm:t>
        <a:bodyPr/>
        <a:lstStyle/>
        <a:p>
          <a:endParaRPr lang="es-CO"/>
        </a:p>
      </dgm:t>
    </dgm:pt>
    <dgm:pt modelId="{609A08E3-57C5-4AB7-A7A2-2AAE6EF6C82F}" type="sibTrans" cxnId="{77A04EC7-3456-44E6-9821-5D7CBBEEB189}">
      <dgm:prSet/>
      <dgm:spPr/>
      <dgm:t>
        <a:bodyPr/>
        <a:lstStyle/>
        <a:p>
          <a:endParaRPr lang="es-CO"/>
        </a:p>
      </dgm:t>
    </dgm:pt>
    <dgm:pt modelId="{303FCBB8-7B9D-44E6-8D10-BC61D53DD41D}">
      <dgm:prSet phldrT="[Texto]"/>
      <dgm:spPr/>
      <dgm:t>
        <a:bodyPr/>
        <a:lstStyle/>
        <a:p>
          <a:r>
            <a:rPr lang="es-CO" dirty="0" smtClean="0"/>
            <a:t>Se aplica el mismo tratamiento que a los subsidios al pago de intereses.</a:t>
          </a:r>
          <a:endParaRPr lang="es-CO" dirty="0"/>
        </a:p>
      </dgm:t>
    </dgm:pt>
    <dgm:pt modelId="{7AF7645B-A7D6-4A9A-9C02-A8E005512731}" type="parTrans" cxnId="{E316ECC3-0C88-408B-A7B8-E5CC8114E749}">
      <dgm:prSet/>
      <dgm:spPr/>
      <dgm:t>
        <a:bodyPr/>
        <a:lstStyle/>
        <a:p>
          <a:endParaRPr lang="es-CO"/>
        </a:p>
      </dgm:t>
    </dgm:pt>
    <dgm:pt modelId="{4A613F34-0416-4838-BE72-635F449DCCA4}" type="sibTrans" cxnId="{E316ECC3-0C88-408B-A7B8-E5CC8114E749}">
      <dgm:prSet/>
      <dgm:spPr/>
      <dgm:t>
        <a:bodyPr/>
        <a:lstStyle/>
        <a:p>
          <a:endParaRPr lang="es-CO"/>
        </a:p>
      </dgm:t>
    </dgm:pt>
    <dgm:pt modelId="{D33C3139-940E-4776-917B-6D67F2E92B59}">
      <dgm:prSet phldrT="[Texto]"/>
      <dgm:spPr/>
      <dgm:t>
        <a:bodyPr/>
        <a:lstStyle/>
        <a:p>
          <a:r>
            <a:rPr lang="es-CO" dirty="0" smtClean="0"/>
            <a:t>los recursos contemplados en las leyes se utilizan para otorgar garantías, totales o parciales, que habiliten a las PYMES a obtener del sistema financiero créditos de mediano y largo plazo, de acuerdo a programas de inversión</a:t>
          </a:r>
          <a:endParaRPr lang="es-CO" dirty="0"/>
        </a:p>
      </dgm:t>
    </dgm:pt>
    <dgm:pt modelId="{D72BA914-7B82-4F08-B878-1C766A636B0C}" type="parTrans" cxnId="{2E376958-1491-4E49-8262-4238D971829D}">
      <dgm:prSet/>
      <dgm:spPr/>
      <dgm:t>
        <a:bodyPr/>
        <a:lstStyle/>
        <a:p>
          <a:endParaRPr lang="es-CO"/>
        </a:p>
      </dgm:t>
    </dgm:pt>
    <dgm:pt modelId="{35D93363-AF6B-4F96-A3BD-CB07295FE98B}" type="sibTrans" cxnId="{2E376958-1491-4E49-8262-4238D971829D}">
      <dgm:prSet/>
      <dgm:spPr/>
      <dgm:t>
        <a:bodyPr/>
        <a:lstStyle/>
        <a:p>
          <a:endParaRPr lang="es-CO"/>
        </a:p>
      </dgm:t>
    </dgm:pt>
    <dgm:pt modelId="{C010A584-4817-49E0-8CB9-BD79FC370D3F}">
      <dgm:prSet phldrT="[Texto]"/>
      <dgm:spPr/>
      <dgm:t>
        <a:bodyPr/>
        <a:lstStyle/>
        <a:p>
          <a:r>
            <a:rPr lang="es-CO" dirty="0" smtClean="0"/>
            <a:t>permiten a la PYME pagar menos impuestos</a:t>
          </a:r>
          <a:endParaRPr lang="es-CO" dirty="0"/>
        </a:p>
      </dgm:t>
    </dgm:pt>
    <dgm:pt modelId="{80EAF16E-9CD5-49B6-B816-8384B1338D17}" type="parTrans" cxnId="{694BDA10-DA38-4CAB-BB3F-F414857F65BD}">
      <dgm:prSet/>
      <dgm:spPr/>
      <dgm:t>
        <a:bodyPr/>
        <a:lstStyle/>
        <a:p>
          <a:endParaRPr lang="es-CO"/>
        </a:p>
      </dgm:t>
    </dgm:pt>
    <dgm:pt modelId="{3AAB40A8-D0E7-4AF5-B61E-1AE957E4EFE0}" type="sibTrans" cxnId="{694BDA10-DA38-4CAB-BB3F-F414857F65BD}">
      <dgm:prSet/>
      <dgm:spPr/>
      <dgm:t>
        <a:bodyPr/>
        <a:lstStyle/>
        <a:p>
          <a:endParaRPr lang="es-CO"/>
        </a:p>
      </dgm:t>
    </dgm:pt>
    <dgm:pt modelId="{3D6CB409-8462-4CF7-A6FA-78DF9F14C388}" type="pres">
      <dgm:prSet presAssocID="{2A2BBC8B-4187-4A71-B453-060B3D6A1DC5}" presName="Name0" presStyleCnt="0">
        <dgm:presLayoutVars>
          <dgm:dir/>
          <dgm:resizeHandles val="exact"/>
        </dgm:presLayoutVars>
      </dgm:prSet>
      <dgm:spPr/>
      <dgm:t>
        <a:bodyPr/>
        <a:lstStyle/>
        <a:p>
          <a:endParaRPr lang="es-MX"/>
        </a:p>
      </dgm:t>
    </dgm:pt>
    <dgm:pt modelId="{D5116102-C7DA-4E95-A61E-41D39365CB42}" type="pres">
      <dgm:prSet presAssocID="{8062B601-2AA9-4792-9426-70C6F085BCC8}" presName="Name5" presStyleLbl="vennNode1" presStyleIdx="0" presStyleCnt="6">
        <dgm:presLayoutVars>
          <dgm:bulletEnabled val="1"/>
        </dgm:presLayoutVars>
      </dgm:prSet>
      <dgm:spPr/>
      <dgm:t>
        <a:bodyPr/>
        <a:lstStyle/>
        <a:p>
          <a:endParaRPr lang="es-CO"/>
        </a:p>
      </dgm:t>
    </dgm:pt>
    <dgm:pt modelId="{522C5807-13BD-4795-BC42-8CAA25F0CD34}" type="pres">
      <dgm:prSet presAssocID="{7E15E38E-BB2B-447B-9B6E-2A81E9ECB6B2}" presName="space" presStyleCnt="0"/>
      <dgm:spPr/>
    </dgm:pt>
    <dgm:pt modelId="{3CCDA56A-2EBD-46BC-AB5A-4DC2BE3CD28B}" type="pres">
      <dgm:prSet presAssocID="{7521CD3E-817B-421C-8A7D-78E82462433B}" presName="Name5" presStyleLbl="vennNode1" presStyleIdx="1" presStyleCnt="6">
        <dgm:presLayoutVars>
          <dgm:bulletEnabled val="1"/>
        </dgm:presLayoutVars>
      </dgm:prSet>
      <dgm:spPr/>
      <dgm:t>
        <a:bodyPr/>
        <a:lstStyle/>
        <a:p>
          <a:endParaRPr lang="es-CO"/>
        </a:p>
      </dgm:t>
    </dgm:pt>
    <dgm:pt modelId="{AA061503-5D9E-4813-98B1-BF0CEDE9A524}" type="pres">
      <dgm:prSet presAssocID="{A7E90F88-EA10-4378-9590-2C4E5B09B5F9}" presName="space" presStyleCnt="0"/>
      <dgm:spPr/>
    </dgm:pt>
    <dgm:pt modelId="{2224F7CA-F093-48BD-96C4-869A6B9B8033}" type="pres">
      <dgm:prSet presAssocID="{52AC369A-B9CD-46D1-BDF9-AADE82B7E0ED}" presName="Name5" presStyleLbl="vennNode1" presStyleIdx="2" presStyleCnt="6">
        <dgm:presLayoutVars>
          <dgm:bulletEnabled val="1"/>
        </dgm:presLayoutVars>
      </dgm:prSet>
      <dgm:spPr/>
      <dgm:t>
        <a:bodyPr/>
        <a:lstStyle/>
        <a:p>
          <a:endParaRPr lang="es-CO"/>
        </a:p>
      </dgm:t>
    </dgm:pt>
    <dgm:pt modelId="{DC370BE8-57EC-4CF8-AE38-E9953FFC980D}" type="pres">
      <dgm:prSet presAssocID="{609A08E3-57C5-4AB7-A7A2-2AAE6EF6C82F}" presName="space" presStyleCnt="0"/>
      <dgm:spPr/>
    </dgm:pt>
    <dgm:pt modelId="{30720598-F191-45C2-97CF-FEE0AE7E2E29}" type="pres">
      <dgm:prSet presAssocID="{303FCBB8-7B9D-44E6-8D10-BC61D53DD41D}" presName="Name5" presStyleLbl="vennNode1" presStyleIdx="3" presStyleCnt="6">
        <dgm:presLayoutVars>
          <dgm:bulletEnabled val="1"/>
        </dgm:presLayoutVars>
      </dgm:prSet>
      <dgm:spPr/>
      <dgm:t>
        <a:bodyPr/>
        <a:lstStyle/>
        <a:p>
          <a:endParaRPr lang="es-CO"/>
        </a:p>
      </dgm:t>
    </dgm:pt>
    <dgm:pt modelId="{73AB1FDB-CCE9-4D84-AB69-4807B4BCC81A}" type="pres">
      <dgm:prSet presAssocID="{4A613F34-0416-4838-BE72-635F449DCCA4}" presName="space" presStyleCnt="0"/>
      <dgm:spPr/>
    </dgm:pt>
    <dgm:pt modelId="{7F6486E6-2828-4D21-A36A-D39EFDAEA939}" type="pres">
      <dgm:prSet presAssocID="{D33C3139-940E-4776-917B-6D67F2E92B59}" presName="Name5" presStyleLbl="vennNode1" presStyleIdx="4" presStyleCnt="6">
        <dgm:presLayoutVars>
          <dgm:bulletEnabled val="1"/>
        </dgm:presLayoutVars>
      </dgm:prSet>
      <dgm:spPr/>
      <dgm:t>
        <a:bodyPr/>
        <a:lstStyle/>
        <a:p>
          <a:endParaRPr lang="es-CO"/>
        </a:p>
      </dgm:t>
    </dgm:pt>
    <dgm:pt modelId="{7394585A-D546-4307-9D0A-51D18F0D6BA9}" type="pres">
      <dgm:prSet presAssocID="{35D93363-AF6B-4F96-A3BD-CB07295FE98B}" presName="space" presStyleCnt="0"/>
      <dgm:spPr/>
    </dgm:pt>
    <dgm:pt modelId="{FC8DB987-C2CD-4DB5-9E52-C20CFE18EFFA}" type="pres">
      <dgm:prSet presAssocID="{C010A584-4817-49E0-8CB9-BD79FC370D3F}" presName="Name5" presStyleLbl="vennNode1" presStyleIdx="5" presStyleCnt="6">
        <dgm:presLayoutVars>
          <dgm:bulletEnabled val="1"/>
        </dgm:presLayoutVars>
      </dgm:prSet>
      <dgm:spPr/>
      <dgm:t>
        <a:bodyPr/>
        <a:lstStyle/>
        <a:p>
          <a:endParaRPr lang="es-CO"/>
        </a:p>
      </dgm:t>
    </dgm:pt>
  </dgm:ptLst>
  <dgm:cxnLst>
    <dgm:cxn modelId="{624703A7-F26A-4BFB-B0F6-13A63689FB99}" type="presOf" srcId="{7521CD3E-817B-421C-8A7D-78E82462433B}" destId="{3CCDA56A-2EBD-46BC-AB5A-4DC2BE3CD28B}" srcOrd="0" destOrd="0" presId="urn:microsoft.com/office/officeart/2005/8/layout/venn3"/>
    <dgm:cxn modelId="{9D0FFDA5-44CF-4AFC-9D17-6510EC121A94}" type="presOf" srcId="{D33C3139-940E-4776-917B-6D67F2E92B59}" destId="{7F6486E6-2828-4D21-A36A-D39EFDAEA939}" srcOrd="0" destOrd="0" presId="urn:microsoft.com/office/officeart/2005/8/layout/venn3"/>
    <dgm:cxn modelId="{E316ECC3-0C88-408B-A7B8-E5CC8114E749}" srcId="{2A2BBC8B-4187-4A71-B453-060B3D6A1DC5}" destId="{303FCBB8-7B9D-44E6-8D10-BC61D53DD41D}" srcOrd="3" destOrd="0" parTransId="{7AF7645B-A7D6-4A9A-9C02-A8E005512731}" sibTransId="{4A613F34-0416-4838-BE72-635F449DCCA4}"/>
    <dgm:cxn modelId="{BD49383E-2516-4463-AA48-12D53A54E1DB}" type="presOf" srcId="{2A2BBC8B-4187-4A71-B453-060B3D6A1DC5}" destId="{3D6CB409-8462-4CF7-A6FA-78DF9F14C388}" srcOrd="0" destOrd="0" presId="urn:microsoft.com/office/officeart/2005/8/layout/venn3"/>
    <dgm:cxn modelId="{694BDA10-DA38-4CAB-BB3F-F414857F65BD}" srcId="{2A2BBC8B-4187-4A71-B453-060B3D6A1DC5}" destId="{C010A584-4817-49E0-8CB9-BD79FC370D3F}" srcOrd="5" destOrd="0" parTransId="{80EAF16E-9CD5-49B6-B816-8384B1338D17}" sibTransId="{3AAB40A8-D0E7-4AF5-B61E-1AE957E4EFE0}"/>
    <dgm:cxn modelId="{2E376958-1491-4E49-8262-4238D971829D}" srcId="{2A2BBC8B-4187-4A71-B453-060B3D6A1DC5}" destId="{D33C3139-940E-4776-917B-6D67F2E92B59}" srcOrd="4" destOrd="0" parTransId="{D72BA914-7B82-4F08-B878-1C766A636B0C}" sibTransId="{35D93363-AF6B-4F96-A3BD-CB07295FE98B}"/>
    <dgm:cxn modelId="{77A04EC7-3456-44E6-9821-5D7CBBEEB189}" srcId="{2A2BBC8B-4187-4A71-B453-060B3D6A1DC5}" destId="{52AC369A-B9CD-46D1-BDF9-AADE82B7E0ED}" srcOrd="2" destOrd="0" parTransId="{DCC10620-009E-4AF4-986E-52A8FFCA2D22}" sibTransId="{609A08E3-57C5-4AB7-A7A2-2AAE6EF6C82F}"/>
    <dgm:cxn modelId="{B1DA39B2-9160-4761-A0F4-A9D593325A3A}" type="presOf" srcId="{C010A584-4817-49E0-8CB9-BD79FC370D3F}" destId="{FC8DB987-C2CD-4DB5-9E52-C20CFE18EFFA}" srcOrd="0" destOrd="0" presId="urn:microsoft.com/office/officeart/2005/8/layout/venn3"/>
    <dgm:cxn modelId="{16E9DF9E-BC67-4590-BF54-881C64520E7A}" type="presOf" srcId="{8062B601-2AA9-4792-9426-70C6F085BCC8}" destId="{D5116102-C7DA-4E95-A61E-41D39365CB42}" srcOrd="0" destOrd="0" presId="urn:microsoft.com/office/officeart/2005/8/layout/venn3"/>
    <dgm:cxn modelId="{D751604E-4A31-4255-876D-A19094C3231C}" srcId="{2A2BBC8B-4187-4A71-B453-060B3D6A1DC5}" destId="{7521CD3E-817B-421C-8A7D-78E82462433B}" srcOrd="1" destOrd="0" parTransId="{67005F85-99CA-494D-AE06-F318FF7DF85C}" sibTransId="{A7E90F88-EA10-4378-9590-2C4E5B09B5F9}"/>
    <dgm:cxn modelId="{C170280B-96AF-4F5B-8B7D-E0B54D56BFC6}" type="presOf" srcId="{52AC369A-B9CD-46D1-BDF9-AADE82B7E0ED}" destId="{2224F7CA-F093-48BD-96C4-869A6B9B8033}" srcOrd="0" destOrd="0" presId="urn:microsoft.com/office/officeart/2005/8/layout/venn3"/>
    <dgm:cxn modelId="{0F93D72D-79FC-4886-A21B-F6959546278B}" type="presOf" srcId="{303FCBB8-7B9D-44E6-8D10-BC61D53DD41D}" destId="{30720598-F191-45C2-97CF-FEE0AE7E2E29}" srcOrd="0" destOrd="0" presId="urn:microsoft.com/office/officeart/2005/8/layout/venn3"/>
    <dgm:cxn modelId="{F1A067CB-C198-40B7-BA25-A7AA9CF69A86}" srcId="{2A2BBC8B-4187-4A71-B453-060B3D6A1DC5}" destId="{8062B601-2AA9-4792-9426-70C6F085BCC8}" srcOrd="0" destOrd="0" parTransId="{B1FE9410-5C62-4FF8-A3E4-8CEF2245C9AE}" sibTransId="{7E15E38E-BB2B-447B-9B6E-2A81E9ECB6B2}"/>
    <dgm:cxn modelId="{9145E4C1-A32E-419C-9FFA-F7435DA120D8}" type="presParOf" srcId="{3D6CB409-8462-4CF7-A6FA-78DF9F14C388}" destId="{D5116102-C7DA-4E95-A61E-41D39365CB42}" srcOrd="0" destOrd="0" presId="urn:microsoft.com/office/officeart/2005/8/layout/venn3"/>
    <dgm:cxn modelId="{822DBAD1-7050-497C-B4B5-827C8B407835}" type="presParOf" srcId="{3D6CB409-8462-4CF7-A6FA-78DF9F14C388}" destId="{522C5807-13BD-4795-BC42-8CAA25F0CD34}" srcOrd="1" destOrd="0" presId="urn:microsoft.com/office/officeart/2005/8/layout/venn3"/>
    <dgm:cxn modelId="{BA054355-3631-49CE-B09A-CBBCC8157F59}" type="presParOf" srcId="{3D6CB409-8462-4CF7-A6FA-78DF9F14C388}" destId="{3CCDA56A-2EBD-46BC-AB5A-4DC2BE3CD28B}" srcOrd="2" destOrd="0" presId="urn:microsoft.com/office/officeart/2005/8/layout/venn3"/>
    <dgm:cxn modelId="{4F25DEA2-7994-4D27-B6FB-4C255DD14F0F}" type="presParOf" srcId="{3D6CB409-8462-4CF7-A6FA-78DF9F14C388}" destId="{AA061503-5D9E-4813-98B1-BF0CEDE9A524}" srcOrd="3" destOrd="0" presId="urn:microsoft.com/office/officeart/2005/8/layout/venn3"/>
    <dgm:cxn modelId="{F8E8D0F0-5BA5-424F-9678-FD673B65D250}" type="presParOf" srcId="{3D6CB409-8462-4CF7-A6FA-78DF9F14C388}" destId="{2224F7CA-F093-48BD-96C4-869A6B9B8033}" srcOrd="4" destOrd="0" presId="urn:microsoft.com/office/officeart/2005/8/layout/venn3"/>
    <dgm:cxn modelId="{6D2B575C-87A1-494F-8127-505FB345552E}" type="presParOf" srcId="{3D6CB409-8462-4CF7-A6FA-78DF9F14C388}" destId="{DC370BE8-57EC-4CF8-AE38-E9953FFC980D}" srcOrd="5" destOrd="0" presId="urn:microsoft.com/office/officeart/2005/8/layout/venn3"/>
    <dgm:cxn modelId="{C5973982-F8A6-4D2F-AC83-E438B0B9E35C}" type="presParOf" srcId="{3D6CB409-8462-4CF7-A6FA-78DF9F14C388}" destId="{30720598-F191-45C2-97CF-FEE0AE7E2E29}" srcOrd="6" destOrd="0" presId="urn:microsoft.com/office/officeart/2005/8/layout/venn3"/>
    <dgm:cxn modelId="{E51FACDF-2B0C-4055-BC97-130405CFE7EB}" type="presParOf" srcId="{3D6CB409-8462-4CF7-A6FA-78DF9F14C388}" destId="{73AB1FDB-CCE9-4D84-AB69-4807B4BCC81A}" srcOrd="7" destOrd="0" presId="urn:microsoft.com/office/officeart/2005/8/layout/venn3"/>
    <dgm:cxn modelId="{FCB4CB1C-3696-476F-942C-05EB46E63690}" type="presParOf" srcId="{3D6CB409-8462-4CF7-A6FA-78DF9F14C388}" destId="{7F6486E6-2828-4D21-A36A-D39EFDAEA939}" srcOrd="8" destOrd="0" presId="urn:microsoft.com/office/officeart/2005/8/layout/venn3"/>
    <dgm:cxn modelId="{7481FA4E-13FA-4B33-8157-AC80C56DACB1}" type="presParOf" srcId="{3D6CB409-8462-4CF7-A6FA-78DF9F14C388}" destId="{7394585A-D546-4307-9D0A-51D18F0D6BA9}" srcOrd="9" destOrd="0" presId="urn:microsoft.com/office/officeart/2005/8/layout/venn3"/>
    <dgm:cxn modelId="{FE369FB3-ECB0-4DB7-B3FF-23A4C9A18028}" type="presParOf" srcId="{3D6CB409-8462-4CF7-A6FA-78DF9F14C388}" destId="{FC8DB987-C2CD-4DB5-9E52-C20CFE18EFFA}" srcOrd="10" destOrd="0" presId="urn:microsoft.com/office/officeart/2005/8/layout/ven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268D67A-CDB7-4DDB-B5ED-FD1D023B2BFC}"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CO"/>
        </a:p>
      </dgm:t>
    </dgm:pt>
    <dgm:pt modelId="{5EF99458-D8D0-488E-8A60-5E01B3FCF44C}" type="pres">
      <dgm:prSet presAssocID="{1268D67A-CDB7-4DDB-B5ED-FD1D023B2BFC}" presName="diagram" presStyleCnt="0">
        <dgm:presLayoutVars>
          <dgm:dir/>
          <dgm:resizeHandles val="exact"/>
        </dgm:presLayoutVars>
      </dgm:prSet>
      <dgm:spPr/>
      <dgm:t>
        <a:bodyPr/>
        <a:lstStyle/>
        <a:p>
          <a:endParaRPr lang="es-MX"/>
        </a:p>
      </dgm:t>
    </dgm:pt>
  </dgm:ptLst>
  <dgm:cxnLst>
    <dgm:cxn modelId="{0B3A1B08-E26E-4FC5-9F65-2592C1079574}" type="presOf" srcId="{1268D67A-CDB7-4DDB-B5ED-FD1D023B2BFC}" destId="{5EF99458-D8D0-488E-8A60-5E01B3FCF44C}"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0129479-221E-4E8E-9518-34815CDD3702}"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s-CO"/>
        </a:p>
      </dgm:t>
    </dgm:pt>
    <dgm:pt modelId="{576299E3-0121-4D22-A7DF-87799F233222}">
      <dgm:prSet phldrT="[Texto]"/>
      <dgm:spPr>
        <a:solidFill>
          <a:schemeClr val="accent6">
            <a:lumMod val="50000"/>
          </a:schemeClr>
        </a:solidFill>
      </dgm:spPr>
      <dgm:t>
        <a:bodyPr/>
        <a:lstStyle/>
        <a:p>
          <a:r>
            <a:rPr lang="es-CO" dirty="0" smtClean="0"/>
            <a:t>La contratación pública…</a:t>
          </a:r>
          <a:endParaRPr lang="es-CO" dirty="0"/>
        </a:p>
      </dgm:t>
    </dgm:pt>
    <dgm:pt modelId="{1B5B68D5-9CC3-424A-83C4-D7B08DD1AF40}" type="parTrans" cxnId="{AA19DA45-3419-4DE6-92E7-153212FE795E}">
      <dgm:prSet/>
      <dgm:spPr/>
      <dgm:t>
        <a:bodyPr/>
        <a:lstStyle/>
        <a:p>
          <a:endParaRPr lang="es-CO"/>
        </a:p>
      </dgm:t>
    </dgm:pt>
    <dgm:pt modelId="{E5E2E560-81D5-492D-9B70-E8ED2F483E05}" type="sibTrans" cxnId="{AA19DA45-3419-4DE6-92E7-153212FE795E}">
      <dgm:prSet/>
      <dgm:spPr/>
      <dgm:t>
        <a:bodyPr/>
        <a:lstStyle/>
        <a:p>
          <a:endParaRPr lang="es-CO"/>
        </a:p>
      </dgm:t>
    </dgm:pt>
    <dgm:pt modelId="{7816B687-2E55-4394-AD18-19AF6180E2C7}">
      <dgm:prSet phldrT="[Texto]"/>
      <dgm:spPr>
        <a:solidFill>
          <a:srgbClr val="FF0000"/>
        </a:solidFill>
      </dgm:spPr>
      <dgm:t>
        <a:bodyPr/>
        <a:lstStyle/>
        <a:p>
          <a:r>
            <a:rPr lang="es-CO" dirty="0" smtClean="0"/>
            <a:t>Tiene una influencia determinante en la oferta y en toda una gama de factores económicos .</a:t>
          </a:r>
        </a:p>
        <a:p>
          <a:endParaRPr lang="es-CO" dirty="0" smtClean="0"/>
        </a:p>
        <a:p>
          <a:r>
            <a:rPr lang="es-CO" dirty="0" smtClean="0"/>
            <a:t>Dificultad: para que las adquisiciones públicas se hagan con la mejor relación calidad- precio, la competencia es primordial. </a:t>
          </a:r>
          <a:endParaRPr lang="es-CO" dirty="0"/>
        </a:p>
      </dgm:t>
    </dgm:pt>
    <dgm:pt modelId="{91BD2A3C-E572-4D1E-8758-8B06D23CB51F}" type="parTrans" cxnId="{8EBE98C8-A034-4AAE-B187-8C7A7BE7EB90}">
      <dgm:prSet/>
      <dgm:spPr/>
      <dgm:t>
        <a:bodyPr/>
        <a:lstStyle/>
        <a:p>
          <a:endParaRPr lang="es-CO"/>
        </a:p>
      </dgm:t>
    </dgm:pt>
    <dgm:pt modelId="{0EAE36DC-B2B5-46AB-A835-046557ACF585}" type="sibTrans" cxnId="{8EBE98C8-A034-4AAE-B187-8C7A7BE7EB90}">
      <dgm:prSet/>
      <dgm:spPr/>
      <dgm:t>
        <a:bodyPr/>
        <a:lstStyle/>
        <a:p>
          <a:endParaRPr lang="es-CO"/>
        </a:p>
      </dgm:t>
    </dgm:pt>
    <dgm:pt modelId="{6C38C791-C5D3-41CC-BE6C-914AAEB62967}" type="pres">
      <dgm:prSet presAssocID="{F0129479-221E-4E8E-9518-34815CDD3702}" presName="diagram" presStyleCnt="0">
        <dgm:presLayoutVars>
          <dgm:dir/>
          <dgm:resizeHandles val="exact"/>
        </dgm:presLayoutVars>
      </dgm:prSet>
      <dgm:spPr/>
      <dgm:t>
        <a:bodyPr/>
        <a:lstStyle/>
        <a:p>
          <a:endParaRPr lang="es-MX"/>
        </a:p>
      </dgm:t>
    </dgm:pt>
    <dgm:pt modelId="{BC6B7359-BFFC-488E-93EB-9EA6D0EAFDB1}" type="pres">
      <dgm:prSet presAssocID="{576299E3-0121-4D22-A7DF-87799F233222}" presName="arrow" presStyleLbl="node1" presStyleIdx="0" presStyleCnt="2">
        <dgm:presLayoutVars>
          <dgm:bulletEnabled val="1"/>
        </dgm:presLayoutVars>
      </dgm:prSet>
      <dgm:spPr/>
      <dgm:t>
        <a:bodyPr/>
        <a:lstStyle/>
        <a:p>
          <a:endParaRPr lang="es-CO"/>
        </a:p>
      </dgm:t>
    </dgm:pt>
    <dgm:pt modelId="{F412799A-25E3-4828-BA02-9EBE3994C535}" type="pres">
      <dgm:prSet presAssocID="{7816B687-2E55-4394-AD18-19AF6180E2C7}" presName="arrow" presStyleLbl="node1" presStyleIdx="1" presStyleCnt="2">
        <dgm:presLayoutVars>
          <dgm:bulletEnabled val="1"/>
        </dgm:presLayoutVars>
      </dgm:prSet>
      <dgm:spPr/>
      <dgm:t>
        <a:bodyPr/>
        <a:lstStyle/>
        <a:p>
          <a:endParaRPr lang="es-CO"/>
        </a:p>
      </dgm:t>
    </dgm:pt>
  </dgm:ptLst>
  <dgm:cxnLst>
    <dgm:cxn modelId="{8EBE98C8-A034-4AAE-B187-8C7A7BE7EB90}" srcId="{F0129479-221E-4E8E-9518-34815CDD3702}" destId="{7816B687-2E55-4394-AD18-19AF6180E2C7}" srcOrd="1" destOrd="0" parTransId="{91BD2A3C-E572-4D1E-8758-8B06D23CB51F}" sibTransId="{0EAE36DC-B2B5-46AB-A835-046557ACF585}"/>
    <dgm:cxn modelId="{DE13CED6-C0FB-4097-B4B3-885C8DF20C83}" type="presOf" srcId="{7816B687-2E55-4394-AD18-19AF6180E2C7}" destId="{F412799A-25E3-4828-BA02-9EBE3994C535}" srcOrd="0" destOrd="0" presId="urn:microsoft.com/office/officeart/2005/8/layout/arrow5"/>
    <dgm:cxn modelId="{00ADC1BD-4978-42A4-B09E-6816811A486F}" type="presOf" srcId="{576299E3-0121-4D22-A7DF-87799F233222}" destId="{BC6B7359-BFFC-488E-93EB-9EA6D0EAFDB1}" srcOrd="0" destOrd="0" presId="urn:microsoft.com/office/officeart/2005/8/layout/arrow5"/>
    <dgm:cxn modelId="{AA19DA45-3419-4DE6-92E7-153212FE795E}" srcId="{F0129479-221E-4E8E-9518-34815CDD3702}" destId="{576299E3-0121-4D22-A7DF-87799F233222}" srcOrd="0" destOrd="0" parTransId="{1B5B68D5-9CC3-424A-83C4-D7B08DD1AF40}" sibTransId="{E5E2E560-81D5-492D-9B70-E8ED2F483E05}"/>
    <dgm:cxn modelId="{4094DEC8-A9A4-407D-BF1C-28E54048AFF4}" type="presOf" srcId="{F0129479-221E-4E8E-9518-34815CDD3702}" destId="{6C38C791-C5D3-41CC-BE6C-914AAEB62967}" srcOrd="0" destOrd="0" presId="urn:microsoft.com/office/officeart/2005/8/layout/arrow5"/>
    <dgm:cxn modelId="{551F7FC7-E463-491B-B892-5A7226EAD296}" type="presParOf" srcId="{6C38C791-C5D3-41CC-BE6C-914AAEB62967}" destId="{BC6B7359-BFFC-488E-93EB-9EA6D0EAFDB1}" srcOrd="0" destOrd="0" presId="urn:microsoft.com/office/officeart/2005/8/layout/arrow5"/>
    <dgm:cxn modelId="{B02A5DC4-2345-4FC8-BFA6-6766827D1916}" type="presParOf" srcId="{6C38C791-C5D3-41CC-BE6C-914AAEB62967}" destId="{F412799A-25E3-4828-BA02-9EBE3994C535}"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788D9BD-C9AA-4FAA-9298-7CA380AC0FE6}" type="doc">
      <dgm:prSet loTypeId="urn:microsoft.com/office/officeart/2005/8/layout/process1" loCatId="process" qsTypeId="urn:microsoft.com/office/officeart/2005/8/quickstyle/simple1" qsCatId="simple" csTypeId="urn:microsoft.com/office/officeart/2005/8/colors/accent1_2" csCatId="accent1" phldr="1"/>
      <dgm:spPr/>
    </dgm:pt>
    <dgm:pt modelId="{1EBECDAB-465A-4DC3-80B3-F44B82283088}">
      <dgm:prSet phldrT="[Texto]"/>
      <dgm:spPr>
        <a:solidFill>
          <a:srgbClr val="FFC000"/>
        </a:solidFill>
      </dgm:spPr>
      <dgm:t>
        <a:bodyPr/>
        <a:lstStyle/>
        <a:p>
          <a:r>
            <a:rPr lang="es-CO" dirty="0" smtClean="0"/>
            <a:t>La importancia económica de la contratación pública…</a:t>
          </a:r>
          <a:endParaRPr lang="es-CO" dirty="0"/>
        </a:p>
      </dgm:t>
    </dgm:pt>
    <dgm:pt modelId="{3C5A9098-FEE8-4FD7-B691-22B1E52C61DF}" type="parTrans" cxnId="{90833BFF-45BE-4478-A523-2D71B7C095C6}">
      <dgm:prSet/>
      <dgm:spPr/>
      <dgm:t>
        <a:bodyPr/>
        <a:lstStyle/>
        <a:p>
          <a:endParaRPr lang="es-CO"/>
        </a:p>
      </dgm:t>
    </dgm:pt>
    <dgm:pt modelId="{BF640747-D0F5-4E65-A193-EAC11BAE25E6}" type="sibTrans" cxnId="{90833BFF-45BE-4478-A523-2D71B7C095C6}">
      <dgm:prSet/>
      <dgm:spPr/>
      <dgm:t>
        <a:bodyPr/>
        <a:lstStyle/>
        <a:p>
          <a:endParaRPr lang="es-CO"/>
        </a:p>
      </dgm:t>
    </dgm:pt>
    <dgm:pt modelId="{A46DCCC6-6C84-4A10-8F44-88B136295E55}">
      <dgm:prSet phldrT="[Texto]"/>
      <dgm:spPr>
        <a:solidFill>
          <a:schemeClr val="accent5">
            <a:lumMod val="75000"/>
          </a:schemeClr>
        </a:solidFill>
      </dgm:spPr>
      <dgm:t>
        <a:bodyPr/>
        <a:lstStyle/>
        <a:p>
          <a:r>
            <a:rPr lang="es-CO" dirty="0" smtClean="0"/>
            <a:t>No sólo protege los intereses financieros del Estado adjudicador, sino…</a:t>
          </a:r>
          <a:endParaRPr lang="es-CO" dirty="0"/>
        </a:p>
      </dgm:t>
    </dgm:pt>
    <dgm:pt modelId="{6C744375-6518-41F3-9F42-01AF50521445}" type="parTrans" cxnId="{7795F5E2-8403-4021-ABFE-0640F6E5D8B8}">
      <dgm:prSet/>
      <dgm:spPr/>
      <dgm:t>
        <a:bodyPr/>
        <a:lstStyle/>
        <a:p>
          <a:endParaRPr lang="es-CO"/>
        </a:p>
      </dgm:t>
    </dgm:pt>
    <dgm:pt modelId="{DD5F66BD-953F-42E2-81DD-8A95743C589A}" type="sibTrans" cxnId="{7795F5E2-8403-4021-ABFE-0640F6E5D8B8}">
      <dgm:prSet/>
      <dgm:spPr/>
      <dgm:t>
        <a:bodyPr/>
        <a:lstStyle/>
        <a:p>
          <a:endParaRPr lang="es-CO"/>
        </a:p>
      </dgm:t>
    </dgm:pt>
    <dgm:pt modelId="{6502C6F9-7017-41A1-A330-4C88E28BBB98}">
      <dgm:prSet phldrT="[Texto]"/>
      <dgm:spPr>
        <a:solidFill>
          <a:schemeClr val="accent3">
            <a:lumMod val="75000"/>
          </a:schemeClr>
        </a:solidFill>
      </dgm:spPr>
      <dgm:t>
        <a:bodyPr/>
        <a:lstStyle/>
        <a:p>
          <a:r>
            <a:rPr lang="es-CO" dirty="0" smtClean="0"/>
            <a:t>Garantiza oportunidades económicas a los licitadores</a:t>
          </a:r>
          <a:endParaRPr lang="es-CO" dirty="0"/>
        </a:p>
      </dgm:t>
    </dgm:pt>
    <dgm:pt modelId="{BD1452AF-E255-4359-AC1F-C3C8D291743B}" type="parTrans" cxnId="{46A22570-59E9-4C6D-B4C1-5120DFA86912}">
      <dgm:prSet/>
      <dgm:spPr/>
      <dgm:t>
        <a:bodyPr/>
        <a:lstStyle/>
        <a:p>
          <a:endParaRPr lang="es-CO"/>
        </a:p>
      </dgm:t>
    </dgm:pt>
    <dgm:pt modelId="{C49DB867-1CCA-4861-8A9B-90E1C7909823}" type="sibTrans" cxnId="{46A22570-59E9-4C6D-B4C1-5120DFA86912}">
      <dgm:prSet/>
      <dgm:spPr/>
      <dgm:t>
        <a:bodyPr/>
        <a:lstStyle/>
        <a:p>
          <a:endParaRPr lang="es-CO"/>
        </a:p>
      </dgm:t>
    </dgm:pt>
    <dgm:pt modelId="{F1439144-AE40-465C-A612-0BB15E8AB54D}" type="pres">
      <dgm:prSet presAssocID="{F788D9BD-C9AA-4FAA-9298-7CA380AC0FE6}" presName="Name0" presStyleCnt="0">
        <dgm:presLayoutVars>
          <dgm:dir/>
          <dgm:resizeHandles val="exact"/>
        </dgm:presLayoutVars>
      </dgm:prSet>
      <dgm:spPr/>
    </dgm:pt>
    <dgm:pt modelId="{E9BD5626-5B9A-4F94-8021-9F409E854A58}" type="pres">
      <dgm:prSet presAssocID="{1EBECDAB-465A-4DC3-80B3-F44B82283088}" presName="node" presStyleLbl="node1" presStyleIdx="0" presStyleCnt="3">
        <dgm:presLayoutVars>
          <dgm:bulletEnabled val="1"/>
        </dgm:presLayoutVars>
      </dgm:prSet>
      <dgm:spPr/>
      <dgm:t>
        <a:bodyPr/>
        <a:lstStyle/>
        <a:p>
          <a:endParaRPr lang="es-CO"/>
        </a:p>
      </dgm:t>
    </dgm:pt>
    <dgm:pt modelId="{CD2639D1-4EF7-4445-8AD9-28941BE22B68}" type="pres">
      <dgm:prSet presAssocID="{BF640747-D0F5-4E65-A193-EAC11BAE25E6}" presName="sibTrans" presStyleLbl="sibTrans2D1" presStyleIdx="0" presStyleCnt="2"/>
      <dgm:spPr/>
      <dgm:t>
        <a:bodyPr/>
        <a:lstStyle/>
        <a:p>
          <a:endParaRPr lang="es-MX"/>
        </a:p>
      </dgm:t>
    </dgm:pt>
    <dgm:pt modelId="{58B8374B-7023-41F7-B0AC-294D7EE8B041}" type="pres">
      <dgm:prSet presAssocID="{BF640747-D0F5-4E65-A193-EAC11BAE25E6}" presName="connectorText" presStyleLbl="sibTrans2D1" presStyleIdx="0" presStyleCnt="2"/>
      <dgm:spPr/>
      <dgm:t>
        <a:bodyPr/>
        <a:lstStyle/>
        <a:p>
          <a:endParaRPr lang="es-MX"/>
        </a:p>
      </dgm:t>
    </dgm:pt>
    <dgm:pt modelId="{394285EF-DCE5-4F71-83F2-1B4FCE3ABBCA}" type="pres">
      <dgm:prSet presAssocID="{A46DCCC6-6C84-4A10-8F44-88B136295E55}" presName="node" presStyleLbl="node1" presStyleIdx="1" presStyleCnt="3">
        <dgm:presLayoutVars>
          <dgm:bulletEnabled val="1"/>
        </dgm:presLayoutVars>
      </dgm:prSet>
      <dgm:spPr/>
      <dgm:t>
        <a:bodyPr/>
        <a:lstStyle/>
        <a:p>
          <a:endParaRPr lang="es-CO"/>
        </a:p>
      </dgm:t>
    </dgm:pt>
    <dgm:pt modelId="{68590670-E54C-495D-AFCD-DF350BC94EB1}" type="pres">
      <dgm:prSet presAssocID="{DD5F66BD-953F-42E2-81DD-8A95743C589A}" presName="sibTrans" presStyleLbl="sibTrans2D1" presStyleIdx="1" presStyleCnt="2"/>
      <dgm:spPr/>
      <dgm:t>
        <a:bodyPr/>
        <a:lstStyle/>
        <a:p>
          <a:endParaRPr lang="es-MX"/>
        </a:p>
      </dgm:t>
    </dgm:pt>
    <dgm:pt modelId="{728092E8-EA37-414A-ABBA-8406B3537FF7}" type="pres">
      <dgm:prSet presAssocID="{DD5F66BD-953F-42E2-81DD-8A95743C589A}" presName="connectorText" presStyleLbl="sibTrans2D1" presStyleIdx="1" presStyleCnt="2"/>
      <dgm:spPr/>
      <dgm:t>
        <a:bodyPr/>
        <a:lstStyle/>
        <a:p>
          <a:endParaRPr lang="es-MX"/>
        </a:p>
      </dgm:t>
    </dgm:pt>
    <dgm:pt modelId="{42A60BFC-29AD-4AEF-B67D-855671E39197}" type="pres">
      <dgm:prSet presAssocID="{6502C6F9-7017-41A1-A330-4C88E28BBB98}" presName="node" presStyleLbl="node1" presStyleIdx="2" presStyleCnt="3">
        <dgm:presLayoutVars>
          <dgm:bulletEnabled val="1"/>
        </dgm:presLayoutVars>
      </dgm:prSet>
      <dgm:spPr/>
      <dgm:t>
        <a:bodyPr/>
        <a:lstStyle/>
        <a:p>
          <a:endParaRPr lang="es-CO"/>
        </a:p>
      </dgm:t>
    </dgm:pt>
  </dgm:ptLst>
  <dgm:cxnLst>
    <dgm:cxn modelId="{CD9A0C10-AD04-4BA6-85AE-043FC57B3626}" type="presOf" srcId="{BF640747-D0F5-4E65-A193-EAC11BAE25E6}" destId="{CD2639D1-4EF7-4445-8AD9-28941BE22B68}" srcOrd="0" destOrd="0" presId="urn:microsoft.com/office/officeart/2005/8/layout/process1"/>
    <dgm:cxn modelId="{D61B5233-D9DB-4DC2-9BC7-80EA8746DF19}" type="presOf" srcId="{6502C6F9-7017-41A1-A330-4C88E28BBB98}" destId="{42A60BFC-29AD-4AEF-B67D-855671E39197}" srcOrd="0" destOrd="0" presId="urn:microsoft.com/office/officeart/2005/8/layout/process1"/>
    <dgm:cxn modelId="{F4A12FF5-03E6-422D-B9EB-9512EC5D2C6B}" type="presOf" srcId="{DD5F66BD-953F-42E2-81DD-8A95743C589A}" destId="{68590670-E54C-495D-AFCD-DF350BC94EB1}" srcOrd="0" destOrd="0" presId="urn:microsoft.com/office/officeart/2005/8/layout/process1"/>
    <dgm:cxn modelId="{6C21565F-DD44-4CFE-8206-7ECB2D718349}" type="presOf" srcId="{F788D9BD-C9AA-4FAA-9298-7CA380AC0FE6}" destId="{F1439144-AE40-465C-A612-0BB15E8AB54D}" srcOrd="0" destOrd="0" presId="urn:microsoft.com/office/officeart/2005/8/layout/process1"/>
    <dgm:cxn modelId="{7795F5E2-8403-4021-ABFE-0640F6E5D8B8}" srcId="{F788D9BD-C9AA-4FAA-9298-7CA380AC0FE6}" destId="{A46DCCC6-6C84-4A10-8F44-88B136295E55}" srcOrd="1" destOrd="0" parTransId="{6C744375-6518-41F3-9F42-01AF50521445}" sibTransId="{DD5F66BD-953F-42E2-81DD-8A95743C589A}"/>
    <dgm:cxn modelId="{90833BFF-45BE-4478-A523-2D71B7C095C6}" srcId="{F788D9BD-C9AA-4FAA-9298-7CA380AC0FE6}" destId="{1EBECDAB-465A-4DC3-80B3-F44B82283088}" srcOrd="0" destOrd="0" parTransId="{3C5A9098-FEE8-4FD7-B691-22B1E52C61DF}" sibTransId="{BF640747-D0F5-4E65-A193-EAC11BAE25E6}"/>
    <dgm:cxn modelId="{DE71A4AC-8B05-40F1-BCC6-7734818B3BD8}" type="presOf" srcId="{A46DCCC6-6C84-4A10-8F44-88B136295E55}" destId="{394285EF-DCE5-4F71-83F2-1B4FCE3ABBCA}" srcOrd="0" destOrd="0" presId="urn:microsoft.com/office/officeart/2005/8/layout/process1"/>
    <dgm:cxn modelId="{6383C5E5-5B8C-4DED-AEA4-7C7D74C03E70}" type="presOf" srcId="{BF640747-D0F5-4E65-A193-EAC11BAE25E6}" destId="{58B8374B-7023-41F7-B0AC-294D7EE8B041}" srcOrd="1" destOrd="0" presId="urn:microsoft.com/office/officeart/2005/8/layout/process1"/>
    <dgm:cxn modelId="{46A22570-59E9-4C6D-B4C1-5120DFA86912}" srcId="{F788D9BD-C9AA-4FAA-9298-7CA380AC0FE6}" destId="{6502C6F9-7017-41A1-A330-4C88E28BBB98}" srcOrd="2" destOrd="0" parTransId="{BD1452AF-E255-4359-AC1F-C3C8D291743B}" sibTransId="{C49DB867-1CCA-4861-8A9B-90E1C7909823}"/>
    <dgm:cxn modelId="{9612076D-A77F-49EE-9B74-19BFEDEAFE91}" type="presOf" srcId="{1EBECDAB-465A-4DC3-80B3-F44B82283088}" destId="{E9BD5626-5B9A-4F94-8021-9F409E854A58}" srcOrd="0" destOrd="0" presId="urn:microsoft.com/office/officeart/2005/8/layout/process1"/>
    <dgm:cxn modelId="{855D67A6-C24A-4023-B619-8DB78A13137A}" type="presOf" srcId="{DD5F66BD-953F-42E2-81DD-8A95743C589A}" destId="{728092E8-EA37-414A-ABBA-8406B3537FF7}" srcOrd="1" destOrd="0" presId="urn:microsoft.com/office/officeart/2005/8/layout/process1"/>
    <dgm:cxn modelId="{A516B411-BB83-4204-B845-9BBD0AE1DAB5}" type="presParOf" srcId="{F1439144-AE40-465C-A612-0BB15E8AB54D}" destId="{E9BD5626-5B9A-4F94-8021-9F409E854A58}" srcOrd="0" destOrd="0" presId="urn:microsoft.com/office/officeart/2005/8/layout/process1"/>
    <dgm:cxn modelId="{06E68691-3834-4FF1-8895-F19580D806B9}" type="presParOf" srcId="{F1439144-AE40-465C-A612-0BB15E8AB54D}" destId="{CD2639D1-4EF7-4445-8AD9-28941BE22B68}" srcOrd="1" destOrd="0" presId="urn:microsoft.com/office/officeart/2005/8/layout/process1"/>
    <dgm:cxn modelId="{0F24486B-01F2-4102-B41C-C1E8DCACCD5C}" type="presParOf" srcId="{CD2639D1-4EF7-4445-8AD9-28941BE22B68}" destId="{58B8374B-7023-41F7-B0AC-294D7EE8B041}" srcOrd="0" destOrd="0" presId="urn:microsoft.com/office/officeart/2005/8/layout/process1"/>
    <dgm:cxn modelId="{2900E4E7-C83E-494C-B315-88A0EAC7F0C8}" type="presParOf" srcId="{F1439144-AE40-465C-A612-0BB15E8AB54D}" destId="{394285EF-DCE5-4F71-83F2-1B4FCE3ABBCA}" srcOrd="2" destOrd="0" presId="urn:microsoft.com/office/officeart/2005/8/layout/process1"/>
    <dgm:cxn modelId="{5C279A58-844F-4426-BC8E-17085DC6E8D9}" type="presParOf" srcId="{F1439144-AE40-465C-A612-0BB15E8AB54D}" destId="{68590670-E54C-495D-AFCD-DF350BC94EB1}" srcOrd="3" destOrd="0" presId="urn:microsoft.com/office/officeart/2005/8/layout/process1"/>
    <dgm:cxn modelId="{9D9DE28D-99A7-45B0-B222-585D82A36C72}" type="presParOf" srcId="{68590670-E54C-495D-AFCD-DF350BC94EB1}" destId="{728092E8-EA37-414A-ABBA-8406B3537FF7}" srcOrd="0" destOrd="0" presId="urn:microsoft.com/office/officeart/2005/8/layout/process1"/>
    <dgm:cxn modelId="{B763C4A9-2EAB-467B-9375-7E23065A47CC}" type="presParOf" srcId="{F1439144-AE40-465C-A612-0BB15E8AB54D}" destId="{42A60BFC-29AD-4AEF-B67D-855671E3919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F431106-A56A-4F02-9BE3-2C8558ABC168}"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s-CO"/>
        </a:p>
      </dgm:t>
    </dgm:pt>
    <dgm:pt modelId="{1D64640C-3370-4740-A7EE-7E9A188C75E5}">
      <dgm:prSet phldrT="[Texto]"/>
      <dgm:spPr>
        <a:solidFill>
          <a:srgbClr val="C00000"/>
        </a:solidFill>
      </dgm:spPr>
      <dgm:t>
        <a:bodyPr/>
        <a:lstStyle/>
        <a:p>
          <a:r>
            <a:rPr lang="es-CO" dirty="0" smtClean="0"/>
            <a:t>Instrumentos</a:t>
          </a:r>
          <a:endParaRPr lang="es-CO" dirty="0"/>
        </a:p>
      </dgm:t>
    </dgm:pt>
    <dgm:pt modelId="{BA970E4B-9297-421C-867B-1C988D60A45C}" type="parTrans" cxnId="{12AEE04A-3FD1-4234-971B-2FAF36B2DF3A}">
      <dgm:prSet/>
      <dgm:spPr/>
      <dgm:t>
        <a:bodyPr/>
        <a:lstStyle/>
        <a:p>
          <a:endParaRPr lang="es-CO"/>
        </a:p>
      </dgm:t>
    </dgm:pt>
    <dgm:pt modelId="{CA7F2026-333E-474D-8C8E-810B69632E12}" type="sibTrans" cxnId="{12AEE04A-3FD1-4234-971B-2FAF36B2DF3A}">
      <dgm:prSet/>
      <dgm:spPr/>
      <dgm:t>
        <a:bodyPr/>
        <a:lstStyle/>
        <a:p>
          <a:endParaRPr lang="es-CO"/>
        </a:p>
      </dgm:t>
    </dgm:pt>
    <dgm:pt modelId="{2BB57186-A8C6-462D-AE0D-6551289A5CEA}">
      <dgm:prSet phldrT="[Texto]"/>
      <dgm:spPr>
        <a:solidFill>
          <a:schemeClr val="accent5">
            <a:lumMod val="75000"/>
          </a:schemeClr>
        </a:solidFill>
      </dgm:spPr>
      <dgm:t>
        <a:bodyPr/>
        <a:lstStyle/>
        <a:p>
          <a:r>
            <a:rPr lang="es-CO" dirty="0" smtClean="0"/>
            <a:t>Los que NO otorgan preferencias directas….PERO dan incentivos para que participación </a:t>
          </a:r>
          <a:endParaRPr lang="es-CO" dirty="0"/>
        </a:p>
      </dgm:t>
    </dgm:pt>
    <dgm:pt modelId="{4CEFFAF5-DFF0-40B4-92FA-DB70FDAEF4DB}" type="parTrans" cxnId="{7A6C0286-0DF7-4D6F-90C5-04FCB7A454F2}">
      <dgm:prSet/>
      <dgm:spPr/>
      <dgm:t>
        <a:bodyPr/>
        <a:lstStyle/>
        <a:p>
          <a:endParaRPr lang="es-CO"/>
        </a:p>
      </dgm:t>
    </dgm:pt>
    <dgm:pt modelId="{2181A7A1-9E6F-4D1C-86EE-28C4C858D9B0}" type="sibTrans" cxnId="{7A6C0286-0DF7-4D6F-90C5-04FCB7A454F2}">
      <dgm:prSet/>
      <dgm:spPr/>
      <dgm:t>
        <a:bodyPr/>
        <a:lstStyle/>
        <a:p>
          <a:endParaRPr lang="es-CO"/>
        </a:p>
      </dgm:t>
    </dgm:pt>
    <dgm:pt modelId="{047E72E1-CF0B-4002-BE9F-5C77396F4952}">
      <dgm:prSet phldrT="[Texto]"/>
      <dgm:spPr>
        <a:solidFill>
          <a:srgbClr val="7030A0"/>
        </a:solidFill>
      </dgm:spPr>
      <dgm:t>
        <a:bodyPr/>
        <a:lstStyle/>
        <a:p>
          <a:r>
            <a:rPr lang="es-CO" dirty="0" smtClean="0"/>
            <a:t>Los que SI dan preferencias</a:t>
          </a:r>
          <a:endParaRPr lang="es-CO" dirty="0"/>
        </a:p>
      </dgm:t>
    </dgm:pt>
    <dgm:pt modelId="{7728C2CA-C3DA-48AE-9989-5589C1B5BF75}" type="parTrans" cxnId="{4E9023E9-788F-4B10-96B3-AB5A9E5DD8BF}">
      <dgm:prSet/>
      <dgm:spPr/>
      <dgm:t>
        <a:bodyPr/>
        <a:lstStyle/>
        <a:p>
          <a:endParaRPr lang="es-CO"/>
        </a:p>
      </dgm:t>
    </dgm:pt>
    <dgm:pt modelId="{6D212B9A-F473-4DE8-8151-CB48D447908C}" type="sibTrans" cxnId="{4E9023E9-788F-4B10-96B3-AB5A9E5DD8BF}">
      <dgm:prSet/>
      <dgm:spPr/>
      <dgm:t>
        <a:bodyPr/>
        <a:lstStyle/>
        <a:p>
          <a:endParaRPr lang="es-CO"/>
        </a:p>
      </dgm:t>
    </dgm:pt>
    <dgm:pt modelId="{45FE4E1B-4E49-4086-81FD-6EE0D175DC34}">
      <dgm:prSet phldrT="[Texto]"/>
      <dgm:spPr/>
      <dgm:t>
        <a:bodyPr/>
        <a:lstStyle/>
        <a:p>
          <a:endParaRPr lang="es-CO" dirty="0"/>
        </a:p>
      </dgm:t>
    </dgm:pt>
    <dgm:pt modelId="{FE122280-D368-45A1-9566-28CDCF3275C9}" type="parTrans" cxnId="{7AEBECAC-5BCD-45F0-8C3A-A57B3062A097}">
      <dgm:prSet/>
      <dgm:spPr/>
      <dgm:t>
        <a:bodyPr/>
        <a:lstStyle/>
        <a:p>
          <a:endParaRPr lang="es-CO"/>
        </a:p>
      </dgm:t>
    </dgm:pt>
    <dgm:pt modelId="{D2DC01B8-0D3D-4B28-A245-1C087341FB0F}" type="sibTrans" cxnId="{7AEBECAC-5BCD-45F0-8C3A-A57B3062A097}">
      <dgm:prSet/>
      <dgm:spPr/>
      <dgm:t>
        <a:bodyPr/>
        <a:lstStyle/>
        <a:p>
          <a:endParaRPr lang="es-CO"/>
        </a:p>
      </dgm:t>
    </dgm:pt>
    <dgm:pt modelId="{5DF9F080-CD44-45E7-B273-9A2986CBAC34}" type="pres">
      <dgm:prSet presAssocID="{DF431106-A56A-4F02-9BE3-2C8558ABC168}" presName="Name0" presStyleCnt="0">
        <dgm:presLayoutVars>
          <dgm:chMax val="1"/>
          <dgm:chPref val="1"/>
          <dgm:dir/>
          <dgm:animOne val="branch"/>
          <dgm:animLvl val="lvl"/>
        </dgm:presLayoutVars>
      </dgm:prSet>
      <dgm:spPr/>
      <dgm:t>
        <a:bodyPr/>
        <a:lstStyle/>
        <a:p>
          <a:endParaRPr lang="es-MX"/>
        </a:p>
      </dgm:t>
    </dgm:pt>
    <dgm:pt modelId="{1E2AC890-EA6D-41D3-A219-B335131B706E}" type="pres">
      <dgm:prSet presAssocID="{1D64640C-3370-4740-A7EE-7E9A188C75E5}" presName="singleCycle" presStyleCnt="0"/>
      <dgm:spPr/>
    </dgm:pt>
    <dgm:pt modelId="{BFB196B9-0526-4779-8C95-E28A6CA49BD6}" type="pres">
      <dgm:prSet presAssocID="{1D64640C-3370-4740-A7EE-7E9A188C75E5}" presName="singleCenter" presStyleLbl="node1" presStyleIdx="0" presStyleCnt="3" custScaleX="131819" custScaleY="106040" custLinFactNeighborX="-70152" custLinFactNeighborY="1552">
        <dgm:presLayoutVars>
          <dgm:chMax val="7"/>
          <dgm:chPref val="7"/>
        </dgm:presLayoutVars>
      </dgm:prSet>
      <dgm:spPr/>
      <dgm:t>
        <a:bodyPr/>
        <a:lstStyle/>
        <a:p>
          <a:endParaRPr lang="es-MX"/>
        </a:p>
      </dgm:t>
    </dgm:pt>
    <dgm:pt modelId="{3729A6E1-CC85-4390-A6E3-BF7D59D06ECE}" type="pres">
      <dgm:prSet presAssocID="{4CEFFAF5-DFF0-40B4-92FA-DB70FDAEF4DB}" presName="Name56" presStyleLbl="parChTrans1D2" presStyleIdx="0" presStyleCnt="2"/>
      <dgm:spPr/>
      <dgm:t>
        <a:bodyPr/>
        <a:lstStyle/>
        <a:p>
          <a:endParaRPr lang="es-MX"/>
        </a:p>
      </dgm:t>
    </dgm:pt>
    <dgm:pt modelId="{3C9BC2C5-8F7A-4924-AD30-77DAC81DFB3F}" type="pres">
      <dgm:prSet presAssocID="{2BB57186-A8C6-462D-AE0D-6551289A5CEA}" presName="text0" presStyleLbl="node1" presStyleIdx="1" presStyleCnt="3" custScaleX="295259" custScaleY="151139" custRadScaleRad="92642" custRadScaleInc="13795">
        <dgm:presLayoutVars>
          <dgm:bulletEnabled val="1"/>
        </dgm:presLayoutVars>
      </dgm:prSet>
      <dgm:spPr/>
      <dgm:t>
        <a:bodyPr/>
        <a:lstStyle/>
        <a:p>
          <a:endParaRPr lang="es-CO"/>
        </a:p>
      </dgm:t>
    </dgm:pt>
    <dgm:pt modelId="{9C4E4550-487F-44E0-A6B2-0866D84BF976}" type="pres">
      <dgm:prSet presAssocID="{7728C2CA-C3DA-48AE-9989-5589C1B5BF75}" presName="Name56" presStyleLbl="parChTrans1D2" presStyleIdx="1" presStyleCnt="2"/>
      <dgm:spPr/>
      <dgm:t>
        <a:bodyPr/>
        <a:lstStyle/>
        <a:p>
          <a:endParaRPr lang="es-MX"/>
        </a:p>
      </dgm:t>
    </dgm:pt>
    <dgm:pt modelId="{B750E475-3D2E-4BD5-ACD3-D25486451661}" type="pres">
      <dgm:prSet presAssocID="{047E72E1-CF0B-4002-BE9F-5C77396F4952}" presName="text0" presStyleLbl="node1" presStyleIdx="2" presStyleCnt="3" custScaleX="274654" custScaleY="131757" custRadScaleRad="97835" custRadScaleInc="-12254">
        <dgm:presLayoutVars>
          <dgm:bulletEnabled val="1"/>
        </dgm:presLayoutVars>
      </dgm:prSet>
      <dgm:spPr/>
      <dgm:t>
        <a:bodyPr/>
        <a:lstStyle/>
        <a:p>
          <a:endParaRPr lang="es-CO"/>
        </a:p>
      </dgm:t>
    </dgm:pt>
  </dgm:ptLst>
  <dgm:cxnLst>
    <dgm:cxn modelId="{12AEE04A-3FD1-4234-971B-2FAF36B2DF3A}" srcId="{DF431106-A56A-4F02-9BE3-2C8558ABC168}" destId="{1D64640C-3370-4740-A7EE-7E9A188C75E5}" srcOrd="0" destOrd="0" parTransId="{BA970E4B-9297-421C-867B-1C988D60A45C}" sibTransId="{CA7F2026-333E-474D-8C8E-810B69632E12}"/>
    <dgm:cxn modelId="{7AEBECAC-5BCD-45F0-8C3A-A57B3062A097}" srcId="{DF431106-A56A-4F02-9BE3-2C8558ABC168}" destId="{45FE4E1B-4E49-4086-81FD-6EE0D175DC34}" srcOrd="1" destOrd="0" parTransId="{FE122280-D368-45A1-9566-28CDCF3275C9}" sibTransId="{D2DC01B8-0D3D-4B28-A245-1C087341FB0F}"/>
    <dgm:cxn modelId="{AE1FD54A-3999-459C-A501-4B9B3F196B67}" type="presOf" srcId="{DF431106-A56A-4F02-9BE3-2C8558ABC168}" destId="{5DF9F080-CD44-45E7-B273-9A2986CBAC34}" srcOrd="0" destOrd="0" presId="urn:microsoft.com/office/officeart/2008/layout/RadialCluster"/>
    <dgm:cxn modelId="{55814DA2-D232-4FB8-B553-91587DB4F740}" type="presOf" srcId="{7728C2CA-C3DA-48AE-9989-5589C1B5BF75}" destId="{9C4E4550-487F-44E0-A6B2-0866D84BF976}" srcOrd="0" destOrd="0" presId="urn:microsoft.com/office/officeart/2008/layout/RadialCluster"/>
    <dgm:cxn modelId="{7A6C0286-0DF7-4D6F-90C5-04FCB7A454F2}" srcId="{1D64640C-3370-4740-A7EE-7E9A188C75E5}" destId="{2BB57186-A8C6-462D-AE0D-6551289A5CEA}" srcOrd="0" destOrd="0" parTransId="{4CEFFAF5-DFF0-40B4-92FA-DB70FDAEF4DB}" sibTransId="{2181A7A1-9E6F-4D1C-86EE-28C4C858D9B0}"/>
    <dgm:cxn modelId="{0586878A-5789-4522-BA35-451A1C605C56}" type="presOf" srcId="{1D64640C-3370-4740-A7EE-7E9A188C75E5}" destId="{BFB196B9-0526-4779-8C95-E28A6CA49BD6}" srcOrd="0" destOrd="0" presId="urn:microsoft.com/office/officeart/2008/layout/RadialCluster"/>
    <dgm:cxn modelId="{38352576-4694-41EF-B069-C15FD22B04C1}" type="presOf" srcId="{2BB57186-A8C6-462D-AE0D-6551289A5CEA}" destId="{3C9BC2C5-8F7A-4924-AD30-77DAC81DFB3F}" srcOrd="0" destOrd="0" presId="urn:microsoft.com/office/officeart/2008/layout/RadialCluster"/>
    <dgm:cxn modelId="{4E9023E9-788F-4B10-96B3-AB5A9E5DD8BF}" srcId="{1D64640C-3370-4740-A7EE-7E9A188C75E5}" destId="{047E72E1-CF0B-4002-BE9F-5C77396F4952}" srcOrd="1" destOrd="0" parTransId="{7728C2CA-C3DA-48AE-9989-5589C1B5BF75}" sibTransId="{6D212B9A-F473-4DE8-8151-CB48D447908C}"/>
    <dgm:cxn modelId="{A983575C-314A-4293-A282-71430BE27FA9}" type="presOf" srcId="{4CEFFAF5-DFF0-40B4-92FA-DB70FDAEF4DB}" destId="{3729A6E1-CC85-4390-A6E3-BF7D59D06ECE}" srcOrd="0" destOrd="0" presId="urn:microsoft.com/office/officeart/2008/layout/RadialCluster"/>
    <dgm:cxn modelId="{D95DC5CD-34E8-4146-939E-641ADA835B31}" type="presOf" srcId="{047E72E1-CF0B-4002-BE9F-5C77396F4952}" destId="{B750E475-3D2E-4BD5-ACD3-D25486451661}" srcOrd="0" destOrd="0" presId="urn:microsoft.com/office/officeart/2008/layout/RadialCluster"/>
    <dgm:cxn modelId="{45232CC5-C850-4A5F-9595-7457D9912172}" type="presParOf" srcId="{5DF9F080-CD44-45E7-B273-9A2986CBAC34}" destId="{1E2AC890-EA6D-41D3-A219-B335131B706E}" srcOrd="0" destOrd="0" presId="urn:microsoft.com/office/officeart/2008/layout/RadialCluster"/>
    <dgm:cxn modelId="{B22926EF-755C-40E3-B8FE-D34654E65554}" type="presParOf" srcId="{1E2AC890-EA6D-41D3-A219-B335131B706E}" destId="{BFB196B9-0526-4779-8C95-E28A6CA49BD6}" srcOrd="0" destOrd="0" presId="urn:microsoft.com/office/officeart/2008/layout/RadialCluster"/>
    <dgm:cxn modelId="{21B3E929-DED3-4D40-88DF-96E386C329C1}" type="presParOf" srcId="{1E2AC890-EA6D-41D3-A219-B335131B706E}" destId="{3729A6E1-CC85-4390-A6E3-BF7D59D06ECE}" srcOrd="1" destOrd="0" presId="urn:microsoft.com/office/officeart/2008/layout/RadialCluster"/>
    <dgm:cxn modelId="{0EF53A08-239B-4A9C-8EAD-B852AE17A84C}" type="presParOf" srcId="{1E2AC890-EA6D-41D3-A219-B335131B706E}" destId="{3C9BC2C5-8F7A-4924-AD30-77DAC81DFB3F}" srcOrd="2" destOrd="0" presId="urn:microsoft.com/office/officeart/2008/layout/RadialCluster"/>
    <dgm:cxn modelId="{F17AA5EF-1112-4676-BE82-C21CC774CD9D}" type="presParOf" srcId="{1E2AC890-EA6D-41D3-A219-B335131B706E}" destId="{9C4E4550-487F-44E0-A6B2-0866D84BF976}" srcOrd="3" destOrd="0" presId="urn:microsoft.com/office/officeart/2008/layout/RadialCluster"/>
    <dgm:cxn modelId="{4FBD4CE3-DEE5-4D44-A253-0C3DDBE95927}" type="presParOf" srcId="{1E2AC890-EA6D-41D3-A219-B335131B706E}" destId="{B750E475-3D2E-4BD5-ACD3-D25486451661}"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E57806C3-FCB9-4590-AE11-CF473CB0FCE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16A9E906-D20F-451A-9E25-7EC868258C75}">
      <dgm:prSet phldrT="[Texto]"/>
      <dgm:spPr>
        <a:solidFill>
          <a:schemeClr val="accent5">
            <a:lumMod val="50000"/>
          </a:schemeClr>
        </a:solidFill>
      </dgm:spPr>
      <dgm:t>
        <a:bodyPr/>
        <a:lstStyle/>
        <a:p>
          <a:r>
            <a:rPr lang="es-CO" dirty="0" smtClean="0"/>
            <a:t>Reformas para…</a:t>
          </a:r>
          <a:endParaRPr lang="es-CO" dirty="0"/>
        </a:p>
      </dgm:t>
    </dgm:pt>
    <dgm:pt modelId="{31B56BDA-3502-48CB-98D4-5940C88BB85A}" type="parTrans" cxnId="{E63A57C2-E202-45BA-83AA-0C5EB00309D1}">
      <dgm:prSet/>
      <dgm:spPr/>
      <dgm:t>
        <a:bodyPr/>
        <a:lstStyle/>
        <a:p>
          <a:endParaRPr lang="es-CO"/>
        </a:p>
      </dgm:t>
    </dgm:pt>
    <dgm:pt modelId="{A5C0A53A-910F-4245-A8D7-C2CB1A3FDB22}" type="sibTrans" cxnId="{E63A57C2-E202-45BA-83AA-0C5EB00309D1}">
      <dgm:prSet/>
      <dgm:spPr/>
      <dgm:t>
        <a:bodyPr/>
        <a:lstStyle/>
        <a:p>
          <a:endParaRPr lang="es-CO"/>
        </a:p>
      </dgm:t>
    </dgm:pt>
    <dgm:pt modelId="{87316153-F1FD-4545-884E-25146B3C5FFB}">
      <dgm:prSet phldrT="[Texto]"/>
      <dgm:spPr>
        <a:solidFill>
          <a:srgbClr val="002060"/>
        </a:solidFill>
      </dgm:spPr>
      <dgm:t>
        <a:bodyPr/>
        <a:lstStyle/>
        <a:p>
          <a:r>
            <a:rPr lang="es-CO" dirty="0" smtClean="0"/>
            <a:t>Facilitar acceso SIN otorgar preferencias</a:t>
          </a:r>
          <a:endParaRPr lang="es-CO" dirty="0"/>
        </a:p>
      </dgm:t>
    </dgm:pt>
    <dgm:pt modelId="{B8E4E514-240C-43ED-B762-78F77ED33825}" type="parTrans" cxnId="{5E8AAA1C-59E2-42AC-83D3-B93447F75089}">
      <dgm:prSet/>
      <dgm:spPr/>
      <dgm:t>
        <a:bodyPr/>
        <a:lstStyle/>
        <a:p>
          <a:endParaRPr lang="es-CO"/>
        </a:p>
      </dgm:t>
    </dgm:pt>
    <dgm:pt modelId="{562A3D32-0F3F-437C-8AB9-5E39FCD53784}" type="sibTrans" cxnId="{5E8AAA1C-59E2-42AC-83D3-B93447F75089}">
      <dgm:prSet/>
      <dgm:spPr/>
      <dgm:t>
        <a:bodyPr/>
        <a:lstStyle/>
        <a:p>
          <a:endParaRPr lang="es-CO"/>
        </a:p>
      </dgm:t>
    </dgm:pt>
    <dgm:pt modelId="{61F04CBD-B42E-4CC8-89FD-3B6A438488D7}">
      <dgm:prSet phldrT="[Texto]"/>
      <dgm:spPr>
        <a:solidFill>
          <a:schemeClr val="accent4">
            <a:lumMod val="75000"/>
          </a:schemeClr>
        </a:solidFill>
      </dgm:spPr>
      <dgm:t>
        <a:bodyPr/>
        <a:lstStyle/>
        <a:p>
          <a:r>
            <a:rPr lang="es-CO" dirty="0" smtClean="0"/>
            <a:t>Publicación electrónica de convocatorias</a:t>
          </a:r>
          <a:endParaRPr lang="es-CO" dirty="0"/>
        </a:p>
      </dgm:t>
    </dgm:pt>
    <dgm:pt modelId="{B8FA2AD8-701B-4570-B6E8-9A52B32EDE4F}" type="parTrans" cxnId="{C44CFBE1-1737-4F5C-96F3-1B1D5D78449E}">
      <dgm:prSet/>
      <dgm:spPr/>
      <dgm:t>
        <a:bodyPr/>
        <a:lstStyle/>
        <a:p>
          <a:endParaRPr lang="es-CO"/>
        </a:p>
      </dgm:t>
    </dgm:pt>
    <dgm:pt modelId="{F2FAA56D-C600-470D-9A3C-0F4ABD82A84C}" type="sibTrans" cxnId="{C44CFBE1-1737-4F5C-96F3-1B1D5D78449E}">
      <dgm:prSet/>
      <dgm:spPr/>
      <dgm:t>
        <a:bodyPr/>
        <a:lstStyle/>
        <a:p>
          <a:endParaRPr lang="es-CO"/>
        </a:p>
      </dgm:t>
    </dgm:pt>
    <dgm:pt modelId="{2438B0A5-A484-430D-85D8-BFCACD388C91}">
      <dgm:prSet phldrT="[Texto]"/>
      <dgm:spPr>
        <a:solidFill>
          <a:srgbClr val="C00000"/>
        </a:solidFill>
      </dgm:spPr>
      <dgm:t>
        <a:bodyPr/>
        <a:lstStyle/>
        <a:p>
          <a:r>
            <a:rPr lang="es-CO" dirty="0" smtClean="0"/>
            <a:t>Gratuidad de las bases de licitación (convocatoria)</a:t>
          </a:r>
          <a:endParaRPr lang="es-CO" dirty="0"/>
        </a:p>
      </dgm:t>
    </dgm:pt>
    <dgm:pt modelId="{BFD87815-D9D1-4CE9-99CD-6BF8E6CA09D9}" type="parTrans" cxnId="{D6E32178-32F5-4BED-972A-8A7945C36FAE}">
      <dgm:prSet/>
      <dgm:spPr/>
      <dgm:t>
        <a:bodyPr/>
        <a:lstStyle/>
        <a:p>
          <a:endParaRPr lang="es-CO"/>
        </a:p>
      </dgm:t>
    </dgm:pt>
    <dgm:pt modelId="{38C87377-2061-4929-AEC4-D5E1B6D1CEB9}" type="sibTrans" cxnId="{D6E32178-32F5-4BED-972A-8A7945C36FAE}">
      <dgm:prSet/>
      <dgm:spPr/>
      <dgm:t>
        <a:bodyPr/>
        <a:lstStyle/>
        <a:p>
          <a:endParaRPr lang="es-CO"/>
        </a:p>
      </dgm:t>
    </dgm:pt>
    <dgm:pt modelId="{8E5CBBB4-6275-43F8-BD50-F18132598B92}">
      <dgm:prSet phldrT="[Texto]"/>
      <dgm:spPr>
        <a:solidFill>
          <a:srgbClr val="7030A0"/>
        </a:solidFill>
      </dgm:spPr>
      <dgm:t>
        <a:bodyPr/>
        <a:lstStyle/>
        <a:p>
          <a:r>
            <a:rPr lang="es-CO" dirty="0" smtClean="0"/>
            <a:t>«Pasa no pasa»</a:t>
          </a:r>
          <a:endParaRPr lang="es-CO" dirty="0"/>
        </a:p>
      </dgm:t>
    </dgm:pt>
    <dgm:pt modelId="{33D3862C-FA6B-46D8-B503-4628798AFBC5}" type="parTrans" cxnId="{2C2825FE-71DA-48D6-9337-141538814B99}">
      <dgm:prSet/>
      <dgm:spPr/>
      <dgm:t>
        <a:bodyPr/>
        <a:lstStyle/>
        <a:p>
          <a:endParaRPr lang="es-CO"/>
        </a:p>
      </dgm:t>
    </dgm:pt>
    <dgm:pt modelId="{36CF49ED-29C1-4C7C-9CB3-AD1DFEEF5C6A}" type="sibTrans" cxnId="{2C2825FE-71DA-48D6-9337-141538814B99}">
      <dgm:prSet/>
      <dgm:spPr/>
      <dgm:t>
        <a:bodyPr/>
        <a:lstStyle/>
        <a:p>
          <a:endParaRPr lang="es-CO"/>
        </a:p>
      </dgm:t>
    </dgm:pt>
    <dgm:pt modelId="{167E7A4B-EDFF-48A1-ABAC-152A7CE14EDD}">
      <dgm:prSet phldrT="[Texto]"/>
      <dgm:spPr>
        <a:solidFill>
          <a:srgbClr val="00B050"/>
        </a:solidFill>
      </dgm:spPr>
      <dgm:t>
        <a:bodyPr/>
        <a:lstStyle/>
        <a:p>
          <a:r>
            <a:rPr lang="es-CO" dirty="0" smtClean="0"/>
            <a:t>Flexibilización de garantías</a:t>
          </a:r>
          <a:endParaRPr lang="es-CO" dirty="0"/>
        </a:p>
      </dgm:t>
    </dgm:pt>
    <dgm:pt modelId="{FB16CF54-F6C7-4F27-BBB9-EF98874954ED}" type="parTrans" cxnId="{039ECA66-15E3-480B-9C2D-48EA41BA7CE1}">
      <dgm:prSet/>
      <dgm:spPr/>
      <dgm:t>
        <a:bodyPr/>
        <a:lstStyle/>
        <a:p>
          <a:endParaRPr lang="es-CO"/>
        </a:p>
      </dgm:t>
    </dgm:pt>
    <dgm:pt modelId="{1A6CDBD1-3306-47D0-9E2D-6088A0125D0D}" type="sibTrans" cxnId="{039ECA66-15E3-480B-9C2D-48EA41BA7CE1}">
      <dgm:prSet/>
      <dgm:spPr/>
      <dgm:t>
        <a:bodyPr/>
        <a:lstStyle/>
        <a:p>
          <a:endParaRPr lang="es-CO"/>
        </a:p>
      </dgm:t>
    </dgm:pt>
    <dgm:pt modelId="{411D25F6-D737-401B-B478-50776EEE40E4}">
      <dgm:prSet phldrT="[Texto]"/>
      <dgm:spPr>
        <a:solidFill>
          <a:schemeClr val="accent2">
            <a:lumMod val="75000"/>
          </a:schemeClr>
        </a:solidFill>
      </dgm:spPr>
      <dgm:t>
        <a:bodyPr/>
        <a:lstStyle/>
        <a:p>
          <a:r>
            <a:rPr lang="es-CO" dirty="0" smtClean="0"/>
            <a:t>Establecimiento de plazos de pago «ciertos» y «cortos»</a:t>
          </a:r>
          <a:endParaRPr lang="es-CO" dirty="0"/>
        </a:p>
      </dgm:t>
    </dgm:pt>
    <dgm:pt modelId="{FCF719E8-7101-41F5-AEFA-8BD3EAEAD737}" type="parTrans" cxnId="{0D9A1873-422C-4E5D-AEB4-E118E2B788B2}">
      <dgm:prSet/>
      <dgm:spPr/>
      <dgm:t>
        <a:bodyPr/>
        <a:lstStyle/>
        <a:p>
          <a:endParaRPr lang="es-CO"/>
        </a:p>
      </dgm:t>
    </dgm:pt>
    <dgm:pt modelId="{304A1890-100A-425D-9945-0C4E8AC4AD62}" type="sibTrans" cxnId="{0D9A1873-422C-4E5D-AEB4-E118E2B788B2}">
      <dgm:prSet/>
      <dgm:spPr/>
      <dgm:t>
        <a:bodyPr/>
        <a:lstStyle/>
        <a:p>
          <a:endParaRPr lang="es-CO"/>
        </a:p>
      </dgm:t>
    </dgm:pt>
    <dgm:pt modelId="{0E6BFF01-B4B6-4F3C-BEBA-864A7D0A5165}">
      <dgm:prSet phldrT="[Texto]"/>
      <dgm:spPr>
        <a:solidFill>
          <a:schemeClr val="accent6">
            <a:lumMod val="50000"/>
          </a:schemeClr>
        </a:solidFill>
      </dgm:spPr>
      <dgm:t>
        <a:bodyPr/>
        <a:lstStyle/>
        <a:p>
          <a:r>
            <a:rPr lang="es-CO" dirty="0" smtClean="0"/>
            <a:t>Posibilidad de otorgar anticipos</a:t>
          </a:r>
          <a:endParaRPr lang="es-CO" dirty="0"/>
        </a:p>
      </dgm:t>
    </dgm:pt>
    <dgm:pt modelId="{C1E2BA11-7D42-4585-88BD-C40E117ACC62}" type="parTrans" cxnId="{764DD4BF-302C-45F5-B333-F12E8A0160D4}">
      <dgm:prSet/>
      <dgm:spPr/>
      <dgm:t>
        <a:bodyPr/>
        <a:lstStyle/>
        <a:p>
          <a:endParaRPr lang="es-CO"/>
        </a:p>
      </dgm:t>
    </dgm:pt>
    <dgm:pt modelId="{C7F2547F-8FFD-4797-9E65-A00362888DFC}" type="sibTrans" cxnId="{764DD4BF-302C-45F5-B333-F12E8A0160D4}">
      <dgm:prSet/>
      <dgm:spPr/>
      <dgm:t>
        <a:bodyPr/>
        <a:lstStyle/>
        <a:p>
          <a:endParaRPr lang="es-CO"/>
        </a:p>
      </dgm:t>
    </dgm:pt>
    <dgm:pt modelId="{EBBDB30E-6743-42B8-B5A4-977356B9814A}" type="pres">
      <dgm:prSet presAssocID="{E57806C3-FCB9-4590-AE11-CF473CB0FCE2}" presName="diagram" presStyleCnt="0">
        <dgm:presLayoutVars>
          <dgm:chPref val="1"/>
          <dgm:dir/>
          <dgm:animOne val="branch"/>
          <dgm:animLvl val="lvl"/>
          <dgm:resizeHandles val="exact"/>
        </dgm:presLayoutVars>
      </dgm:prSet>
      <dgm:spPr/>
      <dgm:t>
        <a:bodyPr/>
        <a:lstStyle/>
        <a:p>
          <a:endParaRPr lang="es-MX"/>
        </a:p>
      </dgm:t>
    </dgm:pt>
    <dgm:pt modelId="{3FCDA802-B9B1-45F3-92E1-35A8DBCABEDF}" type="pres">
      <dgm:prSet presAssocID="{16A9E906-D20F-451A-9E25-7EC868258C75}" presName="root1" presStyleCnt="0"/>
      <dgm:spPr/>
    </dgm:pt>
    <dgm:pt modelId="{1F8E2262-1142-425E-B3CA-0313AED4DFB8}" type="pres">
      <dgm:prSet presAssocID="{16A9E906-D20F-451A-9E25-7EC868258C75}" presName="LevelOneTextNode" presStyleLbl="node0" presStyleIdx="0" presStyleCnt="1">
        <dgm:presLayoutVars>
          <dgm:chPref val="3"/>
        </dgm:presLayoutVars>
      </dgm:prSet>
      <dgm:spPr/>
      <dgm:t>
        <a:bodyPr/>
        <a:lstStyle/>
        <a:p>
          <a:endParaRPr lang="es-CO"/>
        </a:p>
      </dgm:t>
    </dgm:pt>
    <dgm:pt modelId="{7CD3CA5F-2BF4-4E09-BE7E-C6238C13FD98}" type="pres">
      <dgm:prSet presAssocID="{16A9E906-D20F-451A-9E25-7EC868258C75}" presName="level2hierChild" presStyleCnt="0"/>
      <dgm:spPr/>
    </dgm:pt>
    <dgm:pt modelId="{7BB2E1C7-E5EF-4DE5-A4EF-DDD1BE0D1E4C}" type="pres">
      <dgm:prSet presAssocID="{B8E4E514-240C-43ED-B762-78F77ED33825}" presName="conn2-1" presStyleLbl="parChTrans1D2" presStyleIdx="0" presStyleCnt="1"/>
      <dgm:spPr/>
      <dgm:t>
        <a:bodyPr/>
        <a:lstStyle/>
        <a:p>
          <a:endParaRPr lang="es-MX"/>
        </a:p>
      </dgm:t>
    </dgm:pt>
    <dgm:pt modelId="{2895B833-4D8B-4DF9-AAFE-4604C06FD6D3}" type="pres">
      <dgm:prSet presAssocID="{B8E4E514-240C-43ED-B762-78F77ED33825}" presName="connTx" presStyleLbl="parChTrans1D2" presStyleIdx="0" presStyleCnt="1"/>
      <dgm:spPr/>
      <dgm:t>
        <a:bodyPr/>
        <a:lstStyle/>
        <a:p>
          <a:endParaRPr lang="es-MX"/>
        </a:p>
      </dgm:t>
    </dgm:pt>
    <dgm:pt modelId="{FA616972-7803-46A2-BEFD-28361E939FC5}" type="pres">
      <dgm:prSet presAssocID="{87316153-F1FD-4545-884E-25146B3C5FFB}" presName="root2" presStyleCnt="0"/>
      <dgm:spPr/>
    </dgm:pt>
    <dgm:pt modelId="{EDAB24CA-B190-4B42-8DB3-CC94C834C65C}" type="pres">
      <dgm:prSet presAssocID="{87316153-F1FD-4545-884E-25146B3C5FFB}" presName="LevelTwoTextNode" presStyleLbl="node2" presStyleIdx="0" presStyleCnt="1">
        <dgm:presLayoutVars>
          <dgm:chPref val="3"/>
        </dgm:presLayoutVars>
      </dgm:prSet>
      <dgm:spPr/>
      <dgm:t>
        <a:bodyPr/>
        <a:lstStyle/>
        <a:p>
          <a:endParaRPr lang="es-CO"/>
        </a:p>
      </dgm:t>
    </dgm:pt>
    <dgm:pt modelId="{8332DB52-A881-4755-AB75-26E9707D241C}" type="pres">
      <dgm:prSet presAssocID="{87316153-F1FD-4545-884E-25146B3C5FFB}" presName="level3hierChild" presStyleCnt="0"/>
      <dgm:spPr/>
    </dgm:pt>
    <dgm:pt modelId="{72C07BC8-FE54-40D2-A80F-437F6CEAA676}" type="pres">
      <dgm:prSet presAssocID="{B8FA2AD8-701B-4570-B6E8-9A52B32EDE4F}" presName="conn2-1" presStyleLbl="parChTrans1D3" presStyleIdx="0" presStyleCnt="6"/>
      <dgm:spPr/>
      <dgm:t>
        <a:bodyPr/>
        <a:lstStyle/>
        <a:p>
          <a:endParaRPr lang="es-MX"/>
        </a:p>
      </dgm:t>
    </dgm:pt>
    <dgm:pt modelId="{5702442E-B695-4E28-8CA4-59E2A2B8B936}" type="pres">
      <dgm:prSet presAssocID="{B8FA2AD8-701B-4570-B6E8-9A52B32EDE4F}" presName="connTx" presStyleLbl="parChTrans1D3" presStyleIdx="0" presStyleCnt="6"/>
      <dgm:spPr/>
      <dgm:t>
        <a:bodyPr/>
        <a:lstStyle/>
        <a:p>
          <a:endParaRPr lang="es-MX"/>
        </a:p>
      </dgm:t>
    </dgm:pt>
    <dgm:pt modelId="{E4F67FC1-D68F-4856-81F3-88214FF9E62C}" type="pres">
      <dgm:prSet presAssocID="{61F04CBD-B42E-4CC8-89FD-3B6A438488D7}" presName="root2" presStyleCnt="0"/>
      <dgm:spPr/>
    </dgm:pt>
    <dgm:pt modelId="{495055F2-8F53-4A28-BB74-BD354F9EB2BC}" type="pres">
      <dgm:prSet presAssocID="{61F04CBD-B42E-4CC8-89FD-3B6A438488D7}" presName="LevelTwoTextNode" presStyleLbl="node3" presStyleIdx="0" presStyleCnt="6">
        <dgm:presLayoutVars>
          <dgm:chPref val="3"/>
        </dgm:presLayoutVars>
      </dgm:prSet>
      <dgm:spPr/>
      <dgm:t>
        <a:bodyPr/>
        <a:lstStyle/>
        <a:p>
          <a:endParaRPr lang="es-CO"/>
        </a:p>
      </dgm:t>
    </dgm:pt>
    <dgm:pt modelId="{1FBA6235-FB2C-451E-99A7-C999C8D2BA11}" type="pres">
      <dgm:prSet presAssocID="{61F04CBD-B42E-4CC8-89FD-3B6A438488D7}" presName="level3hierChild" presStyleCnt="0"/>
      <dgm:spPr/>
    </dgm:pt>
    <dgm:pt modelId="{1B7B4457-0C98-4CB8-A811-9CAB01F06AB9}" type="pres">
      <dgm:prSet presAssocID="{BFD87815-D9D1-4CE9-99CD-6BF8E6CA09D9}" presName="conn2-1" presStyleLbl="parChTrans1D3" presStyleIdx="1" presStyleCnt="6"/>
      <dgm:spPr/>
      <dgm:t>
        <a:bodyPr/>
        <a:lstStyle/>
        <a:p>
          <a:endParaRPr lang="es-MX"/>
        </a:p>
      </dgm:t>
    </dgm:pt>
    <dgm:pt modelId="{64F29D66-DF0D-4B62-81C9-7448D6A5B11E}" type="pres">
      <dgm:prSet presAssocID="{BFD87815-D9D1-4CE9-99CD-6BF8E6CA09D9}" presName="connTx" presStyleLbl="parChTrans1D3" presStyleIdx="1" presStyleCnt="6"/>
      <dgm:spPr/>
      <dgm:t>
        <a:bodyPr/>
        <a:lstStyle/>
        <a:p>
          <a:endParaRPr lang="es-MX"/>
        </a:p>
      </dgm:t>
    </dgm:pt>
    <dgm:pt modelId="{2E2418AA-E89C-40A9-AD77-FA6AC1BE9E9E}" type="pres">
      <dgm:prSet presAssocID="{2438B0A5-A484-430D-85D8-BFCACD388C91}" presName="root2" presStyleCnt="0"/>
      <dgm:spPr/>
    </dgm:pt>
    <dgm:pt modelId="{824461F4-A25C-4486-A8EF-2369AF202EB4}" type="pres">
      <dgm:prSet presAssocID="{2438B0A5-A484-430D-85D8-BFCACD388C91}" presName="LevelTwoTextNode" presStyleLbl="node3" presStyleIdx="1" presStyleCnt="6">
        <dgm:presLayoutVars>
          <dgm:chPref val="3"/>
        </dgm:presLayoutVars>
      </dgm:prSet>
      <dgm:spPr/>
      <dgm:t>
        <a:bodyPr/>
        <a:lstStyle/>
        <a:p>
          <a:endParaRPr lang="es-CO"/>
        </a:p>
      </dgm:t>
    </dgm:pt>
    <dgm:pt modelId="{ACC9D2EF-BD41-4D78-B99A-786D1962D4D9}" type="pres">
      <dgm:prSet presAssocID="{2438B0A5-A484-430D-85D8-BFCACD388C91}" presName="level3hierChild" presStyleCnt="0"/>
      <dgm:spPr/>
    </dgm:pt>
    <dgm:pt modelId="{D6FD55A1-7005-49BE-ADAB-CD168A3C4F9B}" type="pres">
      <dgm:prSet presAssocID="{33D3862C-FA6B-46D8-B503-4628798AFBC5}" presName="conn2-1" presStyleLbl="parChTrans1D3" presStyleIdx="2" presStyleCnt="6"/>
      <dgm:spPr/>
      <dgm:t>
        <a:bodyPr/>
        <a:lstStyle/>
        <a:p>
          <a:endParaRPr lang="es-MX"/>
        </a:p>
      </dgm:t>
    </dgm:pt>
    <dgm:pt modelId="{E4F70FE9-7AE5-40BD-884A-18AD78097376}" type="pres">
      <dgm:prSet presAssocID="{33D3862C-FA6B-46D8-B503-4628798AFBC5}" presName="connTx" presStyleLbl="parChTrans1D3" presStyleIdx="2" presStyleCnt="6"/>
      <dgm:spPr/>
      <dgm:t>
        <a:bodyPr/>
        <a:lstStyle/>
        <a:p>
          <a:endParaRPr lang="es-MX"/>
        </a:p>
      </dgm:t>
    </dgm:pt>
    <dgm:pt modelId="{4B716BEE-8E3F-47C3-967A-BC6B8D074941}" type="pres">
      <dgm:prSet presAssocID="{8E5CBBB4-6275-43F8-BD50-F18132598B92}" presName="root2" presStyleCnt="0"/>
      <dgm:spPr/>
    </dgm:pt>
    <dgm:pt modelId="{49B28DC8-5448-4BD0-9CC4-F7176E018874}" type="pres">
      <dgm:prSet presAssocID="{8E5CBBB4-6275-43F8-BD50-F18132598B92}" presName="LevelTwoTextNode" presStyleLbl="node3" presStyleIdx="2" presStyleCnt="6">
        <dgm:presLayoutVars>
          <dgm:chPref val="3"/>
        </dgm:presLayoutVars>
      </dgm:prSet>
      <dgm:spPr/>
      <dgm:t>
        <a:bodyPr/>
        <a:lstStyle/>
        <a:p>
          <a:endParaRPr lang="es-CO"/>
        </a:p>
      </dgm:t>
    </dgm:pt>
    <dgm:pt modelId="{A0A0C3CF-4523-4B25-9C29-2165A3569E68}" type="pres">
      <dgm:prSet presAssocID="{8E5CBBB4-6275-43F8-BD50-F18132598B92}" presName="level3hierChild" presStyleCnt="0"/>
      <dgm:spPr/>
    </dgm:pt>
    <dgm:pt modelId="{1DF17F70-E672-442F-849F-D058FC4626A1}" type="pres">
      <dgm:prSet presAssocID="{FB16CF54-F6C7-4F27-BBB9-EF98874954ED}" presName="conn2-1" presStyleLbl="parChTrans1D3" presStyleIdx="3" presStyleCnt="6"/>
      <dgm:spPr/>
      <dgm:t>
        <a:bodyPr/>
        <a:lstStyle/>
        <a:p>
          <a:endParaRPr lang="es-MX"/>
        </a:p>
      </dgm:t>
    </dgm:pt>
    <dgm:pt modelId="{E410519B-B9E8-44BD-BB6E-EB5D6FB019E7}" type="pres">
      <dgm:prSet presAssocID="{FB16CF54-F6C7-4F27-BBB9-EF98874954ED}" presName="connTx" presStyleLbl="parChTrans1D3" presStyleIdx="3" presStyleCnt="6"/>
      <dgm:spPr/>
      <dgm:t>
        <a:bodyPr/>
        <a:lstStyle/>
        <a:p>
          <a:endParaRPr lang="es-MX"/>
        </a:p>
      </dgm:t>
    </dgm:pt>
    <dgm:pt modelId="{DCB78251-39A9-484C-8C9B-06BBAD950479}" type="pres">
      <dgm:prSet presAssocID="{167E7A4B-EDFF-48A1-ABAC-152A7CE14EDD}" presName="root2" presStyleCnt="0"/>
      <dgm:spPr/>
    </dgm:pt>
    <dgm:pt modelId="{4F5370B3-C070-41AB-BD8B-168764A19098}" type="pres">
      <dgm:prSet presAssocID="{167E7A4B-EDFF-48A1-ABAC-152A7CE14EDD}" presName="LevelTwoTextNode" presStyleLbl="node3" presStyleIdx="3" presStyleCnt="6">
        <dgm:presLayoutVars>
          <dgm:chPref val="3"/>
        </dgm:presLayoutVars>
      </dgm:prSet>
      <dgm:spPr/>
      <dgm:t>
        <a:bodyPr/>
        <a:lstStyle/>
        <a:p>
          <a:endParaRPr lang="es-CO"/>
        </a:p>
      </dgm:t>
    </dgm:pt>
    <dgm:pt modelId="{07965F02-4007-4863-B32F-6056105B6696}" type="pres">
      <dgm:prSet presAssocID="{167E7A4B-EDFF-48A1-ABAC-152A7CE14EDD}" presName="level3hierChild" presStyleCnt="0"/>
      <dgm:spPr/>
    </dgm:pt>
    <dgm:pt modelId="{48ACB368-FD32-4C12-A4AB-89D52F083CEB}" type="pres">
      <dgm:prSet presAssocID="{FCF719E8-7101-41F5-AEFA-8BD3EAEAD737}" presName="conn2-1" presStyleLbl="parChTrans1D3" presStyleIdx="4" presStyleCnt="6"/>
      <dgm:spPr/>
      <dgm:t>
        <a:bodyPr/>
        <a:lstStyle/>
        <a:p>
          <a:endParaRPr lang="es-MX"/>
        </a:p>
      </dgm:t>
    </dgm:pt>
    <dgm:pt modelId="{74F2BC5D-8823-4F61-97D6-59EBEAAE7728}" type="pres">
      <dgm:prSet presAssocID="{FCF719E8-7101-41F5-AEFA-8BD3EAEAD737}" presName="connTx" presStyleLbl="parChTrans1D3" presStyleIdx="4" presStyleCnt="6"/>
      <dgm:spPr/>
      <dgm:t>
        <a:bodyPr/>
        <a:lstStyle/>
        <a:p>
          <a:endParaRPr lang="es-MX"/>
        </a:p>
      </dgm:t>
    </dgm:pt>
    <dgm:pt modelId="{261A1517-6520-4B52-9A23-B6D4DC5EA1CB}" type="pres">
      <dgm:prSet presAssocID="{411D25F6-D737-401B-B478-50776EEE40E4}" presName="root2" presStyleCnt="0"/>
      <dgm:spPr/>
    </dgm:pt>
    <dgm:pt modelId="{C0325A22-62C0-4FEB-B4B4-40CEE4D4454C}" type="pres">
      <dgm:prSet presAssocID="{411D25F6-D737-401B-B478-50776EEE40E4}" presName="LevelTwoTextNode" presStyleLbl="node3" presStyleIdx="4" presStyleCnt="6">
        <dgm:presLayoutVars>
          <dgm:chPref val="3"/>
        </dgm:presLayoutVars>
      </dgm:prSet>
      <dgm:spPr/>
      <dgm:t>
        <a:bodyPr/>
        <a:lstStyle/>
        <a:p>
          <a:endParaRPr lang="es-CO"/>
        </a:p>
      </dgm:t>
    </dgm:pt>
    <dgm:pt modelId="{A51B7AAE-E03E-45E8-AAC6-7CCC9118ACCB}" type="pres">
      <dgm:prSet presAssocID="{411D25F6-D737-401B-B478-50776EEE40E4}" presName="level3hierChild" presStyleCnt="0"/>
      <dgm:spPr/>
    </dgm:pt>
    <dgm:pt modelId="{A41CAD35-5084-48B0-B69B-44CC9926E8A4}" type="pres">
      <dgm:prSet presAssocID="{C1E2BA11-7D42-4585-88BD-C40E117ACC62}" presName="conn2-1" presStyleLbl="parChTrans1D3" presStyleIdx="5" presStyleCnt="6"/>
      <dgm:spPr/>
      <dgm:t>
        <a:bodyPr/>
        <a:lstStyle/>
        <a:p>
          <a:endParaRPr lang="es-MX"/>
        </a:p>
      </dgm:t>
    </dgm:pt>
    <dgm:pt modelId="{F94722B1-9A97-443D-A482-562D6E653B8C}" type="pres">
      <dgm:prSet presAssocID="{C1E2BA11-7D42-4585-88BD-C40E117ACC62}" presName="connTx" presStyleLbl="parChTrans1D3" presStyleIdx="5" presStyleCnt="6"/>
      <dgm:spPr/>
      <dgm:t>
        <a:bodyPr/>
        <a:lstStyle/>
        <a:p>
          <a:endParaRPr lang="es-MX"/>
        </a:p>
      </dgm:t>
    </dgm:pt>
    <dgm:pt modelId="{AC37884B-57AD-49E2-95CB-4A7A1A818D80}" type="pres">
      <dgm:prSet presAssocID="{0E6BFF01-B4B6-4F3C-BEBA-864A7D0A5165}" presName="root2" presStyleCnt="0"/>
      <dgm:spPr/>
    </dgm:pt>
    <dgm:pt modelId="{A2399963-025B-48F7-9A5A-EC05009F36AA}" type="pres">
      <dgm:prSet presAssocID="{0E6BFF01-B4B6-4F3C-BEBA-864A7D0A5165}" presName="LevelTwoTextNode" presStyleLbl="node3" presStyleIdx="5" presStyleCnt="6">
        <dgm:presLayoutVars>
          <dgm:chPref val="3"/>
        </dgm:presLayoutVars>
      </dgm:prSet>
      <dgm:spPr/>
      <dgm:t>
        <a:bodyPr/>
        <a:lstStyle/>
        <a:p>
          <a:endParaRPr lang="es-CO"/>
        </a:p>
      </dgm:t>
    </dgm:pt>
    <dgm:pt modelId="{EA3656FB-714C-49EF-AA4C-D2AC388B278C}" type="pres">
      <dgm:prSet presAssocID="{0E6BFF01-B4B6-4F3C-BEBA-864A7D0A5165}" presName="level3hierChild" presStyleCnt="0"/>
      <dgm:spPr/>
    </dgm:pt>
  </dgm:ptLst>
  <dgm:cxnLst>
    <dgm:cxn modelId="{449F3F6F-0EB1-4AB6-92F4-ECDE538AB450}" type="presOf" srcId="{16A9E906-D20F-451A-9E25-7EC868258C75}" destId="{1F8E2262-1142-425E-B3CA-0313AED4DFB8}" srcOrd="0" destOrd="0" presId="urn:microsoft.com/office/officeart/2005/8/layout/hierarchy2"/>
    <dgm:cxn modelId="{833EE3CF-65A5-42C0-BDAD-2CE424ACDC81}" type="presOf" srcId="{33D3862C-FA6B-46D8-B503-4628798AFBC5}" destId="{E4F70FE9-7AE5-40BD-884A-18AD78097376}" srcOrd="1" destOrd="0" presId="urn:microsoft.com/office/officeart/2005/8/layout/hierarchy2"/>
    <dgm:cxn modelId="{4421209E-D550-40EE-BC8E-32AFA9262E22}" type="presOf" srcId="{FB16CF54-F6C7-4F27-BBB9-EF98874954ED}" destId="{1DF17F70-E672-442F-849F-D058FC4626A1}" srcOrd="0" destOrd="0" presId="urn:microsoft.com/office/officeart/2005/8/layout/hierarchy2"/>
    <dgm:cxn modelId="{B2C2D7EF-E6AE-40FE-93AC-06812A499198}" type="presOf" srcId="{B8FA2AD8-701B-4570-B6E8-9A52B32EDE4F}" destId="{5702442E-B695-4E28-8CA4-59E2A2B8B936}" srcOrd="1" destOrd="0" presId="urn:microsoft.com/office/officeart/2005/8/layout/hierarchy2"/>
    <dgm:cxn modelId="{C44CFBE1-1737-4F5C-96F3-1B1D5D78449E}" srcId="{87316153-F1FD-4545-884E-25146B3C5FFB}" destId="{61F04CBD-B42E-4CC8-89FD-3B6A438488D7}" srcOrd="0" destOrd="0" parTransId="{B8FA2AD8-701B-4570-B6E8-9A52B32EDE4F}" sibTransId="{F2FAA56D-C600-470D-9A3C-0F4ABD82A84C}"/>
    <dgm:cxn modelId="{A299D396-D73A-48FC-BCCE-80AB59E4872E}" type="presOf" srcId="{0E6BFF01-B4B6-4F3C-BEBA-864A7D0A5165}" destId="{A2399963-025B-48F7-9A5A-EC05009F36AA}" srcOrd="0" destOrd="0" presId="urn:microsoft.com/office/officeart/2005/8/layout/hierarchy2"/>
    <dgm:cxn modelId="{039ECA66-15E3-480B-9C2D-48EA41BA7CE1}" srcId="{87316153-F1FD-4545-884E-25146B3C5FFB}" destId="{167E7A4B-EDFF-48A1-ABAC-152A7CE14EDD}" srcOrd="3" destOrd="0" parTransId="{FB16CF54-F6C7-4F27-BBB9-EF98874954ED}" sibTransId="{1A6CDBD1-3306-47D0-9E2D-6088A0125D0D}"/>
    <dgm:cxn modelId="{25DAD751-D890-4CD3-A35E-B49E89B54350}" type="presOf" srcId="{C1E2BA11-7D42-4585-88BD-C40E117ACC62}" destId="{A41CAD35-5084-48B0-B69B-44CC9926E8A4}" srcOrd="0" destOrd="0" presId="urn:microsoft.com/office/officeart/2005/8/layout/hierarchy2"/>
    <dgm:cxn modelId="{997E6968-A108-440B-A848-CA8DE226DCE0}" type="presOf" srcId="{E57806C3-FCB9-4590-AE11-CF473CB0FCE2}" destId="{EBBDB30E-6743-42B8-B5A4-977356B9814A}" srcOrd="0" destOrd="0" presId="urn:microsoft.com/office/officeart/2005/8/layout/hierarchy2"/>
    <dgm:cxn modelId="{1A7622D5-9B72-49C5-8088-D3718257E4A2}" type="presOf" srcId="{61F04CBD-B42E-4CC8-89FD-3B6A438488D7}" destId="{495055F2-8F53-4A28-BB74-BD354F9EB2BC}" srcOrd="0" destOrd="0" presId="urn:microsoft.com/office/officeart/2005/8/layout/hierarchy2"/>
    <dgm:cxn modelId="{1811316D-C327-4E9D-8B67-BEBF69606CB1}" type="presOf" srcId="{B8FA2AD8-701B-4570-B6E8-9A52B32EDE4F}" destId="{72C07BC8-FE54-40D2-A80F-437F6CEAA676}" srcOrd="0" destOrd="0" presId="urn:microsoft.com/office/officeart/2005/8/layout/hierarchy2"/>
    <dgm:cxn modelId="{D6E32178-32F5-4BED-972A-8A7945C36FAE}" srcId="{87316153-F1FD-4545-884E-25146B3C5FFB}" destId="{2438B0A5-A484-430D-85D8-BFCACD388C91}" srcOrd="1" destOrd="0" parTransId="{BFD87815-D9D1-4CE9-99CD-6BF8E6CA09D9}" sibTransId="{38C87377-2061-4929-AEC4-D5E1B6D1CEB9}"/>
    <dgm:cxn modelId="{77FF35BC-DC33-403F-B32C-D625DF8C8B0F}" type="presOf" srcId="{8E5CBBB4-6275-43F8-BD50-F18132598B92}" destId="{49B28DC8-5448-4BD0-9CC4-F7176E018874}" srcOrd="0" destOrd="0" presId="urn:microsoft.com/office/officeart/2005/8/layout/hierarchy2"/>
    <dgm:cxn modelId="{2C2825FE-71DA-48D6-9337-141538814B99}" srcId="{87316153-F1FD-4545-884E-25146B3C5FFB}" destId="{8E5CBBB4-6275-43F8-BD50-F18132598B92}" srcOrd="2" destOrd="0" parTransId="{33D3862C-FA6B-46D8-B503-4628798AFBC5}" sibTransId="{36CF49ED-29C1-4C7C-9CB3-AD1DFEEF5C6A}"/>
    <dgm:cxn modelId="{21BAB035-3F74-4373-89DE-8B2E4D74D4EA}" type="presOf" srcId="{B8E4E514-240C-43ED-B762-78F77ED33825}" destId="{2895B833-4D8B-4DF9-AAFE-4604C06FD6D3}" srcOrd="1" destOrd="0" presId="urn:microsoft.com/office/officeart/2005/8/layout/hierarchy2"/>
    <dgm:cxn modelId="{685412CC-92C3-40DE-BF1D-54D1DBD913AC}" type="presOf" srcId="{BFD87815-D9D1-4CE9-99CD-6BF8E6CA09D9}" destId="{64F29D66-DF0D-4B62-81C9-7448D6A5B11E}" srcOrd="1" destOrd="0" presId="urn:microsoft.com/office/officeart/2005/8/layout/hierarchy2"/>
    <dgm:cxn modelId="{3B90F3D3-C7B9-486A-A24E-3A34F6099EC7}" type="presOf" srcId="{C1E2BA11-7D42-4585-88BD-C40E117ACC62}" destId="{F94722B1-9A97-443D-A482-562D6E653B8C}" srcOrd="1" destOrd="0" presId="urn:microsoft.com/office/officeart/2005/8/layout/hierarchy2"/>
    <dgm:cxn modelId="{1337CE17-EF0A-42ED-AC42-53B3C8696EE3}" type="presOf" srcId="{167E7A4B-EDFF-48A1-ABAC-152A7CE14EDD}" destId="{4F5370B3-C070-41AB-BD8B-168764A19098}" srcOrd="0" destOrd="0" presId="urn:microsoft.com/office/officeart/2005/8/layout/hierarchy2"/>
    <dgm:cxn modelId="{7A4C5292-2258-491C-A5A0-55CD67966D2B}" type="presOf" srcId="{2438B0A5-A484-430D-85D8-BFCACD388C91}" destId="{824461F4-A25C-4486-A8EF-2369AF202EB4}" srcOrd="0" destOrd="0" presId="urn:microsoft.com/office/officeart/2005/8/layout/hierarchy2"/>
    <dgm:cxn modelId="{0D9A1873-422C-4E5D-AEB4-E118E2B788B2}" srcId="{87316153-F1FD-4545-884E-25146B3C5FFB}" destId="{411D25F6-D737-401B-B478-50776EEE40E4}" srcOrd="4" destOrd="0" parTransId="{FCF719E8-7101-41F5-AEFA-8BD3EAEAD737}" sibTransId="{304A1890-100A-425D-9945-0C4E8AC4AD62}"/>
    <dgm:cxn modelId="{3AF5B262-4CD8-4769-BEB3-AA6531C0296B}" type="presOf" srcId="{FCF719E8-7101-41F5-AEFA-8BD3EAEAD737}" destId="{48ACB368-FD32-4C12-A4AB-89D52F083CEB}" srcOrd="0" destOrd="0" presId="urn:microsoft.com/office/officeart/2005/8/layout/hierarchy2"/>
    <dgm:cxn modelId="{5E8AAA1C-59E2-42AC-83D3-B93447F75089}" srcId="{16A9E906-D20F-451A-9E25-7EC868258C75}" destId="{87316153-F1FD-4545-884E-25146B3C5FFB}" srcOrd="0" destOrd="0" parTransId="{B8E4E514-240C-43ED-B762-78F77ED33825}" sibTransId="{562A3D32-0F3F-437C-8AB9-5E39FCD53784}"/>
    <dgm:cxn modelId="{FBFA81FF-FA9C-47D4-A845-D8056E03ED8A}" type="presOf" srcId="{B8E4E514-240C-43ED-B762-78F77ED33825}" destId="{7BB2E1C7-E5EF-4DE5-A4EF-DDD1BE0D1E4C}" srcOrd="0" destOrd="0" presId="urn:microsoft.com/office/officeart/2005/8/layout/hierarchy2"/>
    <dgm:cxn modelId="{E63A57C2-E202-45BA-83AA-0C5EB00309D1}" srcId="{E57806C3-FCB9-4590-AE11-CF473CB0FCE2}" destId="{16A9E906-D20F-451A-9E25-7EC868258C75}" srcOrd="0" destOrd="0" parTransId="{31B56BDA-3502-48CB-98D4-5940C88BB85A}" sibTransId="{A5C0A53A-910F-4245-A8D7-C2CB1A3FDB22}"/>
    <dgm:cxn modelId="{B3CA4C12-558C-429D-884A-864F39EF91CC}" type="presOf" srcId="{FCF719E8-7101-41F5-AEFA-8BD3EAEAD737}" destId="{74F2BC5D-8823-4F61-97D6-59EBEAAE7728}" srcOrd="1" destOrd="0" presId="urn:microsoft.com/office/officeart/2005/8/layout/hierarchy2"/>
    <dgm:cxn modelId="{26F1ED08-322C-453D-8B32-F6644145619F}" type="presOf" srcId="{33D3862C-FA6B-46D8-B503-4628798AFBC5}" destId="{D6FD55A1-7005-49BE-ADAB-CD168A3C4F9B}" srcOrd="0" destOrd="0" presId="urn:microsoft.com/office/officeart/2005/8/layout/hierarchy2"/>
    <dgm:cxn modelId="{28B06871-D131-456F-B310-7D113E4BC076}" type="presOf" srcId="{87316153-F1FD-4545-884E-25146B3C5FFB}" destId="{EDAB24CA-B190-4B42-8DB3-CC94C834C65C}" srcOrd="0" destOrd="0" presId="urn:microsoft.com/office/officeart/2005/8/layout/hierarchy2"/>
    <dgm:cxn modelId="{EA7A44B6-65C4-4114-8166-0171DA6CA410}" type="presOf" srcId="{FB16CF54-F6C7-4F27-BBB9-EF98874954ED}" destId="{E410519B-B9E8-44BD-BB6E-EB5D6FB019E7}" srcOrd="1" destOrd="0" presId="urn:microsoft.com/office/officeart/2005/8/layout/hierarchy2"/>
    <dgm:cxn modelId="{B207E7B3-31EC-41E0-86D4-D4F63F479D2D}" type="presOf" srcId="{BFD87815-D9D1-4CE9-99CD-6BF8E6CA09D9}" destId="{1B7B4457-0C98-4CB8-A811-9CAB01F06AB9}" srcOrd="0" destOrd="0" presId="urn:microsoft.com/office/officeart/2005/8/layout/hierarchy2"/>
    <dgm:cxn modelId="{764DD4BF-302C-45F5-B333-F12E8A0160D4}" srcId="{87316153-F1FD-4545-884E-25146B3C5FFB}" destId="{0E6BFF01-B4B6-4F3C-BEBA-864A7D0A5165}" srcOrd="5" destOrd="0" parTransId="{C1E2BA11-7D42-4585-88BD-C40E117ACC62}" sibTransId="{C7F2547F-8FFD-4797-9E65-A00362888DFC}"/>
    <dgm:cxn modelId="{E6C69FBC-9345-47A1-8E30-0DD18DD4743E}" type="presOf" srcId="{411D25F6-D737-401B-B478-50776EEE40E4}" destId="{C0325A22-62C0-4FEB-B4B4-40CEE4D4454C}" srcOrd="0" destOrd="0" presId="urn:microsoft.com/office/officeart/2005/8/layout/hierarchy2"/>
    <dgm:cxn modelId="{294DAAF7-F867-4E7C-B9EC-3D631FF70ADD}" type="presParOf" srcId="{EBBDB30E-6743-42B8-B5A4-977356B9814A}" destId="{3FCDA802-B9B1-45F3-92E1-35A8DBCABEDF}" srcOrd="0" destOrd="0" presId="urn:microsoft.com/office/officeart/2005/8/layout/hierarchy2"/>
    <dgm:cxn modelId="{FD931723-BCED-477B-B92C-953E616A6B13}" type="presParOf" srcId="{3FCDA802-B9B1-45F3-92E1-35A8DBCABEDF}" destId="{1F8E2262-1142-425E-B3CA-0313AED4DFB8}" srcOrd="0" destOrd="0" presId="urn:microsoft.com/office/officeart/2005/8/layout/hierarchy2"/>
    <dgm:cxn modelId="{AC97903D-1EAC-479A-B0C9-4D6B69A4CD04}" type="presParOf" srcId="{3FCDA802-B9B1-45F3-92E1-35A8DBCABEDF}" destId="{7CD3CA5F-2BF4-4E09-BE7E-C6238C13FD98}" srcOrd="1" destOrd="0" presId="urn:microsoft.com/office/officeart/2005/8/layout/hierarchy2"/>
    <dgm:cxn modelId="{BA7004D7-1DBF-4927-8B3C-2B3660A7EF04}" type="presParOf" srcId="{7CD3CA5F-2BF4-4E09-BE7E-C6238C13FD98}" destId="{7BB2E1C7-E5EF-4DE5-A4EF-DDD1BE0D1E4C}" srcOrd="0" destOrd="0" presId="urn:microsoft.com/office/officeart/2005/8/layout/hierarchy2"/>
    <dgm:cxn modelId="{2323494F-9057-4316-A9D8-1CD863307E85}" type="presParOf" srcId="{7BB2E1C7-E5EF-4DE5-A4EF-DDD1BE0D1E4C}" destId="{2895B833-4D8B-4DF9-AAFE-4604C06FD6D3}" srcOrd="0" destOrd="0" presId="urn:microsoft.com/office/officeart/2005/8/layout/hierarchy2"/>
    <dgm:cxn modelId="{EC310F62-CB7B-4099-8BD3-F49A5CF058D7}" type="presParOf" srcId="{7CD3CA5F-2BF4-4E09-BE7E-C6238C13FD98}" destId="{FA616972-7803-46A2-BEFD-28361E939FC5}" srcOrd="1" destOrd="0" presId="urn:microsoft.com/office/officeart/2005/8/layout/hierarchy2"/>
    <dgm:cxn modelId="{75C49272-ADA2-4476-9A5B-A26303451C9D}" type="presParOf" srcId="{FA616972-7803-46A2-BEFD-28361E939FC5}" destId="{EDAB24CA-B190-4B42-8DB3-CC94C834C65C}" srcOrd="0" destOrd="0" presId="urn:microsoft.com/office/officeart/2005/8/layout/hierarchy2"/>
    <dgm:cxn modelId="{4941190D-B813-476B-9E55-7AD19C100A78}" type="presParOf" srcId="{FA616972-7803-46A2-BEFD-28361E939FC5}" destId="{8332DB52-A881-4755-AB75-26E9707D241C}" srcOrd="1" destOrd="0" presId="urn:microsoft.com/office/officeart/2005/8/layout/hierarchy2"/>
    <dgm:cxn modelId="{671FDB3B-C9F6-46DB-81F9-4037AB5858B1}" type="presParOf" srcId="{8332DB52-A881-4755-AB75-26E9707D241C}" destId="{72C07BC8-FE54-40D2-A80F-437F6CEAA676}" srcOrd="0" destOrd="0" presId="urn:microsoft.com/office/officeart/2005/8/layout/hierarchy2"/>
    <dgm:cxn modelId="{5280A3BE-91F4-4624-9F70-3F837C811463}" type="presParOf" srcId="{72C07BC8-FE54-40D2-A80F-437F6CEAA676}" destId="{5702442E-B695-4E28-8CA4-59E2A2B8B936}" srcOrd="0" destOrd="0" presId="urn:microsoft.com/office/officeart/2005/8/layout/hierarchy2"/>
    <dgm:cxn modelId="{432167B9-DA28-4CA2-85CC-AB49643D81A1}" type="presParOf" srcId="{8332DB52-A881-4755-AB75-26E9707D241C}" destId="{E4F67FC1-D68F-4856-81F3-88214FF9E62C}" srcOrd="1" destOrd="0" presId="urn:microsoft.com/office/officeart/2005/8/layout/hierarchy2"/>
    <dgm:cxn modelId="{A68ED7A9-8C2B-4229-AEF6-1FAE362BE30A}" type="presParOf" srcId="{E4F67FC1-D68F-4856-81F3-88214FF9E62C}" destId="{495055F2-8F53-4A28-BB74-BD354F9EB2BC}" srcOrd="0" destOrd="0" presId="urn:microsoft.com/office/officeart/2005/8/layout/hierarchy2"/>
    <dgm:cxn modelId="{717953AB-F26E-45C8-BE9A-41AD3F99830F}" type="presParOf" srcId="{E4F67FC1-D68F-4856-81F3-88214FF9E62C}" destId="{1FBA6235-FB2C-451E-99A7-C999C8D2BA11}" srcOrd="1" destOrd="0" presId="urn:microsoft.com/office/officeart/2005/8/layout/hierarchy2"/>
    <dgm:cxn modelId="{BAC65DBB-4436-4EB2-8F32-9F5103AFACDC}" type="presParOf" srcId="{8332DB52-A881-4755-AB75-26E9707D241C}" destId="{1B7B4457-0C98-4CB8-A811-9CAB01F06AB9}" srcOrd="2" destOrd="0" presId="urn:microsoft.com/office/officeart/2005/8/layout/hierarchy2"/>
    <dgm:cxn modelId="{C91E0FB7-7034-4B13-A52F-C318BC535367}" type="presParOf" srcId="{1B7B4457-0C98-4CB8-A811-9CAB01F06AB9}" destId="{64F29D66-DF0D-4B62-81C9-7448D6A5B11E}" srcOrd="0" destOrd="0" presId="urn:microsoft.com/office/officeart/2005/8/layout/hierarchy2"/>
    <dgm:cxn modelId="{389B7D3A-3143-4E61-BDA2-FDB1DFC14C45}" type="presParOf" srcId="{8332DB52-A881-4755-AB75-26E9707D241C}" destId="{2E2418AA-E89C-40A9-AD77-FA6AC1BE9E9E}" srcOrd="3" destOrd="0" presId="urn:microsoft.com/office/officeart/2005/8/layout/hierarchy2"/>
    <dgm:cxn modelId="{AAAF6822-5472-4A6D-8BF8-A395C864C82D}" type="presParOf" srcId="{2E2418AA-E89C-40A9-AD77-FA6AC1BE9E9E}" destId="{824461F4-A25C-4486-A8EF-2369AF202EB4}" srcOrd="0" destOrd="0" presId="urn:microsoft.com/office/officeart/2005/8/layout/hierarchy2"/>
    <dgm:cxn modelId="{959E32AC-E496-47BB-985B-AB968395B9DD}" type="presParOf" srcId="{2E2418AA-E89C-40A9-AD77-FA6AC1BE9E9E}" destId="{ACC9D2EF-BD41-4D78-B99A-786D1962D4D9}" srcOrd="1" destOrd="0" presId="urn:microsoft.com/office/officeart/2005/8/layout/hierarchy2"/>
    <dgm:cxn modelId="{834EF74A-6BF9-450A-95E5-91CED8360FE9}" type="presParOf" srcId="{8332DB52-A881-4755-AB75-26E9707D241C}" destId="{D6FD55A1-7005-49BE-ADAB-CD168A3C4F9B}" srcOrd="4" destOrd="0" presId="urn:microsoft.com/office/officeart/2005/8/layout/hierarchy2"/>
    <dgm:cxn modelId="{62F85AE8-9AE9-4236-ADE9-7D8D40EC3CCC}" type="presParOf" srcId="{D6FD55A1-7005-49BE-ADAB-CD168A3C4F9B}" destId="{E4F70FE9-7AE5-40BD-884A-18AD78097376}" srcOrd="0" destOrd="0" presId="urn:microsoft.com/office/officeart/2005/8/layout/hierarchy2"/>
    <dgm:cxn modelId="{CB5F85A8-C7AF-426D-AB1B-8FF4B1D7C579}" type="presParOf" srcId="{8332DB52-A881-4755-AB75-26E9707D241C}" destId="{4B716BEE-8E3F-47C3-967A-BC6B8D074941}" srcOrd="5" destOrd="0" presId="urn:microsoft.com/office/officeart/2005/8/layout/hierarchy2"/>
    <dgm:cxn modelId="{922DFAC6-82C2-4253-8CCD-88D12DCD15D1}" type="presParOf" srcId="{4B716BEE-8E3F-47C3-967A-BC6B8D074941}" destId="{49B28DC8-5448-4BD0-9CC4-F7176E018874}" srcOrd="0" destOrd="0" presId="urn:microsoft.com/office/officeart/2005/8/layout/hierarchy2"/>
    <dgm:cxn modelId="{46612CA3-6FFA-4544-A16A-1FAA5FBD7BF1}" type="presParOf" srcId="{4B716BEE-8E3F-47C3-967A-BC6B8D074941}" destId="{A0A0C3CF-4523-4B25-9C29-2165A3569E68}" srcOrd="1" destOrd="0" presId="urn:microsoft.com/office/officeart/2005/8/layout/hierarchy2"/>
    <dgm:cxn modelId="{30C48014-6E1E-4016-922D-B4E2A6413111}" type="presParOf" srcId="{8332DB52-A881-4755-AB75-26E9707D241C}" destId="{1DF17F70-E672-442F-849F-D058FC4626A1}" srcOrd="6" destOrd="0" presId="urn:microsoft.com/office/officeart/2005/8/layout/hierarchy2"/>
    <dgm:cxn modelId="{B834B86F-5AF8-489E-97E5-8CEAE991ADE3}" type="presParOf" srcId="{1DF17F70-E672-442F-849F-D058FC4626A1}" destId="{E410519B-B9E8-44BD-BB6E-EB5D6FB019E7}" srcOrd="0" destOrd="0" presId="urn:microsoft.com/office/officeart/2005/8/layout/hierarchy2"/>
    <dgm:cxn modelId="{688C918D-F8B4-46C5-9683-9C2207DC6BC9}" type="presParOf" srcId="{8332DB52-A881-4755-AB75-26E9707D241C}" destId="{DCB78251-39A9-484C-8C9B-06BBAD950479}" srcOrd="7" destOrd="0" presId="urn:microsoft.com/office/officeart/2005/8/layout/hierarchy2"/>
    <dgm:cxn modelId="{4DA5C128-81EA-4A4B-8C5F-08636B95DA58}" type="presParOf" srcId="{DCB78251-39A9-484C-8C9B-06BBAD950479}" destId="{4F5370B3-C070-41AB-BD8B-168764A19098}" srcOrd="0" destOrd="0" presId="urn:microsoft.com/office/officeart/2005/8/layout/hierarchy2"/>
    <dgm:cxn modelId="{9119B061-785B-4915-8B8B-D63FC345F2EA}" type="presParOf" srcId="{DCB78251-39A9-484C-8C9B-06BBAD950479}" destId="{07965F02-4007-4863-B32F-6056105B6696}" srcOrd="1" destOrd="0" presId="urn:microsoft.com/office/officeart/2005/8/layout/hierarchy2"/>
    <dgm:cxn modelId="{1529ABF1-2883-44FE-9C61-F32D51F80CE1}" type="presParOf" srcId="{8332DB52-A881-4755-AB75-26E9707D241C}" destId="{48ACB368-FD32-4C12-A4AB-89D52F083CEB}" srcOrd="8" destOrd="0" presId="urn:microsoft.com/office/officeart/2005/8/layout/hierarchy2"/>
    <dgm:cxn modelId="{2DCA8463-BF9B-4CEE-8DD8-4ED0EAD292C9}" type="presParOf" srcId="{48ACB368-FD32-4C12-A4AB-89D52F083CEB}" destId="{74F2BC5D-8823-4F61-97D6-59EBEAAE7728}" srcOrd="0" destOrd="0" presId="urn:microsoft.com/office/officeart/2005/8/layout/hierarchy2"/>
    <dgm:cxn modelId="{E6E17A24-C594-47FF-8715-EFF9B2E7B1CA}" type="presParOf" srcId="{8332DB52-A881-4755-AB75-26E9707D241C}" destId="{261A1517-6520-4B52-9A23-B6D4DC5EA1CB}" srcOrd="9" destOrd="0" presId="urn:microsoft.com/office/officeart/2005/8/layout/hierarchy2"/>
    <dgm:cxn modelId="{981DF850-29F1-49BB-A8AF-5D77C4EA9E3F}" type="presParOf" srcId="{261A1517-6520-4B52-9A23-B6D4DC5EA1CB}" destId="{C0325A22-62C0-4FEB-B4B4-40CEE4D4454C}" srcOrd="0" destOrd="0" presId="urn:microsoft.com/office/officeart/2005/8/layout/hierarchy2"/>
    <dgm:cxn modelId="{8B0A2CE1-D8B4-4BF1-B3B2-5D5D87C0AE92}" type="presParOf" srcId="{261A1517-6520-4B52-9A23-B6D4DC5EA1CB}" destId="{A51B7AAE-E03E-45E8-AAC6-7CCC9118ACCB}" srcOrd="1" destOrd="0" presId="urn:microsoft.com/office/officeart/2005/8/layout/hierarchy2"/>
    <dgm:cxn modelId="{653578A1-61B9-45D9-AAB7-B5B6B3A4C4A1}" type="presParOf" srcId="{8332DB52-A881-4755-AB75-26E9707D241C}" destId="{A41CAD35-5084-48B0-B69B-44CC9926E8A4}" srcOrd="10" destOrd="0" presId="urn:microsoft.com/office/officeart/2005/8/layout/hierarchy2"/>
    <dgm:cxn modelId="{AF2E3FFD-48DA-4570-9C22-3E241F11B07A}" type="presParOf" srcId="{A41CAD35-5084-48B0-B69B-44CC9926E8A4}" destId="{F94722B1-9A97-443D-A482-562D6E653B8C}" srcOrd="0" destOrd="0" presId="urn:microsoft.com/office/officeart/2005/8/layout/hierarchy2"/>
    <dgm:cxn modelId="{DEDC9B16-F79F-42DE-8F27-0FE65A658A12}" type="presParOf" srcId="{8332DB52-A881-4755-AB75-26E9707D241C}" destId="{AC37884B-57AD-49E2-95CB-4A7A1A818D80}" srcOrd="11" destOrd="0" presId="urn:microsoft.com/office/officeart/2005/8/layout/hierarchy2"/>
    <dgm:cxn modelId="{EE7780C7-86C2-4881-BFC9-14E6C2C63318}" type="presParOf" srcId="{AC37884B-57AD-49E2-95CB-4A7A1A818D80}" destId="{A2399963-025B-48F7-9A5A-EC05009F36AA}" srcOrd="0" destOrd="0" presId="urn:microsoft.com/office/officeart/2005/8/layout/hierarchy2"/>
    <dgm:cxn modelId="{C2FFE742-0C69-4EA6-995F-F5B481C9557A}" type="presParOf" srcId="{AC37884B-57AD-49E2-95CB-4A7A1A818D80}" destId="{EA3656FB-714C-49EF-AA4C-D2AC388B278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3383E2B6-99B4-49EA-893D-C47FE18C51B7}" type="doc">
      <dgm:prSet loTypeId="urn:microsoft.com/office/officeart/2005/8/layout/hierarchy2" loCatId="hierarchy" qsTypeId="urn:microsoft.com/office/officeart/2005/8/quickstyle/simple1" qsCatId="simple" csTypeId="urn:microsoft.com/office/officeart/2005/8/colors/accent4_5" csCatId="accent4" phldr="1"/>
      <dgm:spPr/>
      <dgm:t>
        <a:bodyPr/>
        <a:lstStyle/>
        <a:p>
          <a:endParaRPr lang="es-CO"/>
        </a:p>
      </dgm:t>
    </dgm:pt>
    <dgm:pt modelId="{53DBC347-B220-4A81-9868-21D287A86A8E}">
      <dgm:prSet/>
      <dgm:spPr/>
      <dgm:t>
        <a:bodyPr/>
        <a:lstStyle/>
        <a:p>
          <a:pPr rtl="0"/>
          <a:r>
            <a:rPr lang="es-CO" b="1" dirty="0" smtClean="0"/>
            <a:t>Requisitos «proporcionales»</a:t>
          </a:r>
        </a:p>
        <a:p>
          <a:pPr rtl="0"/>
          <a:r>
            <a:rPr lang="es-CO" b="1" dirty="0" smtClean="0"/>
            <a:t>para participar</a:t>
          </a:r>
          <a:endParaRPr lang="es-CO" b="1" dirty="0"/>
        </a:p>
      </dgm:t>
    </dgm:pt>
    <dgm:pt modelId="{4F5CF266-8752-4DC1-8776-11AACDA5DE63}" type="parTrans" cxnId="{DC192CC8-4BC9-47C0-87CA-1A825AD31172}">
      <dgm:prSet/>
      <dgm:spPr/>
      <dgm:t>
        <a:bodyPr/>
        <a:lstStyle/>
        <a:p>
          <a:endParaRPr lang="es-CO"/>
        </a:p>
      </dgm:t>
    </dgm:pt>
    <dgm:pt modelId="{FB85DBA1-C36B-4DA3-BB6C-63975177767B}" type="sibTrans" cxnId="{DC192CC8-4BC9-47C0-87CA-1A825AD31172}">
      <dgm:prSet/>
      <dgm:spPr/>
      <dgm:t>
        <a:bodyPr/>
        <a:lstStyle/>
        <a:p>
          <a:endParaRPr lang="es-CO"/>
        </a:p>
      </dgm:t>
    </dgm:pt>
    <dgm:pt modelId="{79CC8379-9355-406A-A6C2-407614DC97F0}">
      <dgm:prSet/>
      <dgm:spPr/>
      <dgm:t>
        <a:bodyPr/>
        <a:lstStyle/>
        <a:p>
          <a:r>
            <a:rPr lang="es-CO" b="1" dirty="0" smtClean="0"/>
            <a:t>Todos los requisitos del proponente son «subsanables»</a:t>
          </a:r>
        </a:p>
      </dgm:t>
    </dgm:pt>
    <dgm:pt modelId="{FD2D7BB2-CEA1-4432-9B76-DD196872B998}" type="parTrans" cxnId="{475002E5-3F3D-4C9C-A117-0A04316268DA}">
      <dgm:prSet/>
      <dgm:spPr/>
      <dgm:t>
        <a:bodyPr/>
        <a:lstStyle/>
        <a:p>
          <a:endParaRPr lang="es-CO"/>
        </a:p>
      </dgm:t>
    </dgm:pt>
    <dgm:pt modelId="{01B2A9A4-36DE-4252-947D-A6B3F2662F60}" type="sibTrans" cxnId="{475002E5-3F3D-4C9C-A117-0A04316268DA}">
      <dgm:prSet/>
      <dgm:spPr/>
      <dgm:t>
        <a:bodyPr/>
        <a:lstStyle/>
        <a:p>
          <a:endParaRPr lang="es-CO"/>
        </a:p>
      </dgm:t>
    </dgm:pt>
    <dgm:pt modelId="{26E13EAE-DC9D-48BA-B88D-3FD09966C745}">
      <dgm:prSet/>
      <dgm:spPr/>
      <dgm:t>
        <a:bodyPr/>
        <a:lstStyle/>
        <a:p>
          <a:r>
            <a:rPr lang="es-CO" b="0" dirty="0" smtClean="0"/>
            <a:t>Los criterios de selección de ofertas se basan en la calidad y en el precio</a:t>
          </a:r>
        </a:p>
      </dgm:t>
    </dgm:pt>
    <dgm:pt modelId="{83E5CF44-5FA0-4836-B0CD-CAB64F333627}" type="parTrans" cxnId="{3EDBD0EF-140D-4376-B57E-97E8CF7A52D9}">
      <dgm:prSet/>
      <dgm:spPr/>
      <dgm:t>
        <a:bodyPr/>
        <a:lstStyle/>
        <a:p>
          <a:endParaRPr lang="es-CO"/>
        </a:p>
      </dgm:t>
    </dgm:pt>
    <dgm:pt modelId="{F34BBA08-7D39-4C41-A9A1-0E2C496C9C3A}" type="sibTrans" cxnId="{3EDBD0EF-140D-4376-B57E-97E8CF7A52D9}">
      <dgm:prSet/>
      <dgm:spPr/>
      <dgm:t>
        <a:bodyPr/>
        <a:lstStyle/>
        <a:p>
          <a:endParaRPr lang="es-CO"/>
        </a:p>
      </dgm:t>
    </dgm:pt>
    <dgm:pt modelId="{ACD48412-57D6-4C2D-8B88-A3274A98E6D4}" type="pres">
      <dgm:prSet presAssocID="{3383E2B6-99B4-49EA-893D-C47FE18C51B7}" presName="diagram" presStyleCnt="0">
        <dgm:presLayoutVars>
          <dgm:chPref val="1"/>
          <dgm:dir/>
          <dgm:animOne val="branch"/>
          <dgm:animLvl val="lvl"/>
          <dgm:resizeHandles val="exact"/>
        </dgm:presLayoutVars>
      </dgm:prSet>
      <dgm:spPr/>
      <dgm:t>
        <a:bodyPr/>
        <a:lstStyle/>
        <a:p>
          <a:endParaRPr lang="es-CO"/>
        </a:p>
      </dgm:t>
    </dgm:pt>
    <dgm:pt modelId="{FA6190E5-6579-42EE-9543-2556B123F003}" type="pres">
      <dgm:prSet presAssocID="{53DBC347-B220-4A81-9868-21D287A86A8E}" presName="root1" presStyleCnt="0"/>
      <dgm:spPr/>
      <dgm:t>
        <a:bodyPr/>
        <a:lstStyle/>
        <a:p>
          <a:endParaRPr lang="es-CO"/>
        </a:p>
      </dgm:t>
    </dgm:pt>
    <dgm:pt modelId="{5C557A5E-1DB0-471F-A88D-ECE776DBA44C}" type="pres">
      <dgm:prSet presAssocID="{53DBC347-B220-4A81-9868-21D287A86A8E}" presName="LevelOneTextNode" presStyleLbl="node0" presStyleIdx="0" presStyleCnt="2">
        <dgm:presLayoutVars>
          <dgm:chPref val="3"/>
        </dgm:presLayoutVars>
      </dgm:prSet>
      <dgm:spPr/>
      <dgm:t>
        <a:bodyPr/>
        <a:lstStyle/>
        <a:p>
          <a:endParaRPr lang="es-CO"/>
        </a:p>
      </dgm:t>
    </dgm:pt>
    <dgm:pt modelId="{E8392464-2472-42AC-917C-06DA91B23EF3}" type="pres">
      <dgm:prSet presAssocID="{53DBC347-B220-4A81-9868-21D287A86A8E}" presName="level2hierChild" presStyleCnt="0"/>
      <dgm:spPr/>
      <dgm:t>
        <a:bodyPr/>
        <a:lstStyle/>
        <a:p>
          <a:endParaRPr lang="es-CO"/>
        </a:p>
      </dgm:t>
    </dgm:pt>
    <dgm:pt modelId="{251A543C-6998-45C9-8D5A-371DE9F42071}" type="pres">
      <dgm:prSet presAssocID="{79CC8379-9355-406A-A6C2-407614DC97F0}" presName="root1" presStyleCnt="0"/>
      <dgm:spPr/>
      <dgm:t>
        <a:bodyPr/>
        <a:lstStyle/>
        <a:p>
          <a:endParaRPr lang="es-CO"/>
        </a:p>
      </dgm:t>
    </dgm:pt>
    <dgm:pt modelId="{3E437383-97D7-40F4-ACD5-2BAA84B4A51F}" type="pres">
      <dgm:prSet presAssocID="{79CC8379-9355-406A-A6C2-407614DC97F0}" presName="LevelOneTextNode" presStyleLbl="node0" presStyleIdx="1" presStyleCnt="2">
        <dgm:presLayoutVars>
          <dgm:chPref val="3"/>
        </dgm:presLayoutVars>
      </dgm:prSet>
      <dgm:spPr/>
      <dgm:t>
        <a:bodyPr/>
        <a:lstStyle/>
        <a:p>
          <a:endParaRPr lang="es-CO"/>
        </a:p>
      </dgm:t>
    </dgm:pt>
    <dgm:pt modelId="{9FEA481E-7295-49E9-B458-83A4524E4622}" type="pres">
      <dgm:prSet presAssocID="{79CC8379-9355-406A-A6C2-407614DC97F0}" presName="level2hierChild" presStyleCnt="0"/>
      <dgm:spPr/>
      <dgm:t>
        <a:bodyPr/>
        <a:lstStyle/>
        <a:p>
          <a:endParaRPr lang="es-CO"/>
        </a:p>
      </dgm:t>
    </dgm:pt>
    <dgm:pt modelId="{8AC6C54F-AFB6-423C-8443-3C613235EE07}" type="pres">
      <dgm:prSet presAssocID="{83E5CF44-5FA0-4836-B0CD-CAB64F333627}" presName="conn2-1" presStyleLbl="parChTrans1D2" presStyleIdx="0" presStyleCnt="1"/>
      <dgm:spPr/>
      <dgm:t>
        <a:bodyPr/>
        <a:lstStyle/>
        <a:p>
          <a:endParaRPr lang="es-CO"/>
        </a:p>
      </dgm:t>
    </dgm:pt>
    <dgm:pt modelId="{1E82BF4B-F4E6-4DCA-9818-16800BE010B2}" type="pres">
      <dgm:prSet presAssocID="{83E5CF44-5FA0-4836-B0CD-CAB64F333627}" presName="connTx" presStyleLbl="parChTrans1D2" presStyleIdx="0" presStyleCnt="1"/>
      <dgm:spPr/>
      <dgm:t>
        <a:bodyPr/>
        <a:lstStyle/>
        <a:p>
          <a:endParaRPr lang="es-CO"/>
        </a:p>
      </dgm:t>
    </dgm:pt>
    <dgm:pt modelId="{DA50CD91-B154-4A4D-AD36-DDE609242930}" type="pres">
      <dgm:prSet presAssocID="{26E13EAE-DC9D-48BA-B88D-3FD09966C745}" presName="root2" presStyleCnt="0"/>
      <dgm:spPr/>
      <dgm:t>
        <a:bodyPr/>
        <a:lstStyle/>
        <a:p>
          <a:endParaRPr lang="es-CO"/>
        </a:p>
      </dgm:t>
    </dgm:pt>
    <dgm:pt modelId="{B75D4070-0F79-45E3-ABDA-92797D3445A3}" type="pres">
      <dgm:prSet presAssocID="{26E13EAE-DC9D-48BA-B88D-3FD09966C745}" presName="LevelTwoTextNode" presStyleLbl="node2" presStyleIdx="0" presStyleCnt="1">
        <dgm:presLayoutVars>
          <dgm:chPref val="3"/>
        </dgm:presLayoutVars>
      </dgm:prSet>
      <dgm:spPr/>
      <dgm:t>
        <a:bodyPr/>
        <a:lstStyle/>
        <a:p>
          <a:endParaRPr lang="es-CO"/>
        </a:p>
      </dgm:t>
    </dgm:pt>
    <dgm:pt modelId="{2060F38F-32EF-411C-B10B-ECEF5E349342}" type="pres">
      <dgm:prSet presAssocID="{26E13EAE-DC9D-48BA-B88D-3FD09966C745}" presName="level3hierChild" presStyleCnt="0"/>
      <dgm:spPr/>
      <dgm:t>
        <a:bodyPr/>
        <a:lstStyle/>
        <a:p>
          <a:endParaRPr lang="es-CO"/>
        </a:p>
      </dgm:t>
    </dgm:pt>
  </dgm:ptLst>
  <dgm:cxnLst>
    <dgm:cxn modelId="{852D5E31-E5D1-4B5D-B0F3-604F011DCE8C}" type="presOf" srcId="{26E13EAE-DC9D-48BA-B88D-3FD09966C745}" destId="{B75D4070-0F79-45E3-ABDA-92797D3445A3}" srcOrd="0" destOrd="0" presId="urn:microsoft.com/office/officeart/2005/8/layout/hierarchy2"/>
    <dgm:cxn modelId="{AC74D07E-FF40-41F1-95B3-38DC3557B09E}" type="presOf" srcId="{53DBC347-B220-4A81-9868-21D287A86A8E}" destId="{5C557A5E-1DB0-471F-A88D-ECE776DBA44C}" srcOrd="0" destOrd="0" presId="urn:microsoft.com/office/officeart/2005/8/layout/hierarchy2"/>
    <dgm:cxn modelId="{2437D467-CE9D-4BDD-9BCE-BA6BAE8CA87A}" type="presOf" srcId="{3383E2B6-99B4-49EA-893D-C47FE18C51B7}" destId="{ACD48412-57D6-4C2D-8B88-A3274A98E6D4}" srcOrd="0" destOrd="0" presId="urn:microsoft.com/office/officeart/2005/8/layout/hierarchy2"/>
    <dgm:cxn modelId="{AF2C59CE-8E00-4C72-93D4-7BD9F881428C}" type="presOf" srcId="{83E5CF44-5FA0-4836-B0CD-CAB64F333627}" destId="{1E82BF4B-F4E6-4DCA-9818-16800BE010B2}" srcOrd="1" destOrd="0" presId="urn:microsoft.com/office/officeart/2005/8/layout/hierarchy2"/>
    <dgm:cxn modelId="{F80881FD-2682-4DD4-9615-0A2492452BF1}" type="presOf" srcId="{83E5CF44-5FA0-4836-B0CD-CAB64F333627}" destId="{8AC6C54F-AFB6-423C-8443-3C613235EE07}" srcOrd="0" destOrd="0" presId="urn:microsoft.com/office/officeart/2005/8/layout/hierarchy2"/>
    <dgm:cxn modelId="{475002E5-3F3D-4C9C-A117-0A04316268DA}" srcId="{3383E2B6-99B4-49EA-893D-C47FE18C51B7}" destId="{79CC8379-9355-406A-A6C2-407614DC97F0}" srcOrd="1" destOrd="0" parTransId="{FD2D7BB2-CEA1-4432-9B76-DD196872B998}" sibTransId="{01B2A9A4-36DE-4252-947D-A6B3F2662F60}"/>
    <dgm:cxn modelId="{83EB1183-5A9F-40C8-AE09-E0CD514D9CE9}" type="presOf" srcId="{79CC8379-9355-406A-A6C2-407614DC97F0}" destId="{3E437383-97D7-40F4-ACD5-2BAA84B4A51F}" srcOrd="0" destOrd="0" presId="urn:microsoft.com/office/officeart/2005/8/layout/hierarchy2"/>
    <dgm:cxn modelId="{DC192CC8-4BC9-47C0-87CA-1A825AD31172}" srcId="{3383E2B6-99B4-49EA-893D-C47FE18C51B7}" destId="{53DBC347-B220-4A81-9868-21D287A86A8E}" srcOrd="0" destOrd="0" parTransId="{4F5CF266-8752-4DC1-8776-11AACDA5DE63}" sibTransId="{FB85DBA1-C36B-4DA3-BB6C-63975177767B}"/>
    <dgm:cxn modelId="{3EDBD0EF-140D-4376-B57E-97E8CF7A52D9}" srcId="{79CC8379-9355-406A-A6C2-407614DC97F0}" destId="{26E13EAE-DC9D-48BA-B88D-3FD09966C745}" srcOrd="0" destOrd="0" parTransId="{83E5CF44-5FA0-4836-B0CD-CAB64F333627}" sibTransId="{F34BBA08-7D39-4C41-A9A1-0E2C496C9C3A}"/>
    <dgm:cxn modelId="{B711CD62-B49C-4D50-A2BC-C8C68B0295FF}" type="presParOf" srcId="{ACD48412-57D6-4C2D-8B88-A3274A98E6D4}" destId="{FA6190E5-6579-42EE-9543-2556B123F003}" srcOrd="0" destOrd="0" presId="urn:microsoft.com/office/officeart/2005/8/layout/hierarchy2"/>
    <dgm:cxn modelId="{F23A098D-32BD-49EF-90FA-8EA60F64881E}" type="presParOf" srcId="{FA6190E5-6579-42EE-9543-2556B123F003}" destId="{5C557A5E-1DB0-471F-A88D-ECE776DBA44C}" srcOrd="0" destOrd="0" presId="urn:microsoft.com/office/officeart/2005/8/layout/hierarchy2"/>
    <dgm:cxn modelId="{970BAAF6-E217-431C-96EF-C51D0B1DFFF4}" type="presParOf" srcId="{FA6190E5-6579-42EE-9543-2556B123F003}" destId="{E8392464-2472-42AC-917C-06DA91B23EF3}" srcOrd="1" destOrd="0" presId="urn:microsoft.com/office/officeart/2005/8/layout/hierarchy2"/>
    <dgm:cxn modelId="{47CA401D-A544-491D-98D9-A2FE7F5B9185}" type="presParOf" srcId="{ACD48412-57D6-4C2D-8B88-A3274A98E6D4}" destId="{251A543C-6998-45C9-8D5A-371DE9F42071}" srcOrd="1" destOrd="0" presId="urn:microsoft.com/office/officeart/2005/8/layout/hierarchy2"/>
    <dgm:cxn modelId="{248F64D0-C21E-424A-9D2F-B22DD44D3A78}" type="presParOf" srcId="{251A543C-6998-45C9-8D5A-371DE9F42071}" destId="{3E437383-97D7-40F4-ACD5-2BAA84B4A51F}" srcOrd="0" destOrd="0" presId="urn:microsoft.com/office/officeart/2005/8/layout/hierarchy2"/>
    <dgm:cxn modelId="{F9565309-4A5E-4ABC-AAAC-D8E5A102B275}" type="presParOf" srcId="{251A543C-6998-45C9-8D5A-371DE9F42071}" destId="{9FEA481E-7295-49E9-B458-83A4524E4622}" srcOrd="1" destOrd="0" presId="urn:microsoft.com/office/officeart/2005/8/layout/hierarchy2"/>
    <dgm:cxn modelId="{8CED2692-7AA9-481B-A2BC-C689D2A32992}" type="presParOf" srcId="{9FEA481E-7295-49E9-B458-83A4524E4622}" destId="{8AC6C54F-AFB6-423C-8443-3C613235EE07}" srcOrd="0" destOrd="0" presId="urn:microsoft.com/office/officeart/2005/8/layout/hierarchy2"/>
    <dgm:cxn modelId="{D0044207-4A40-449B-8679-919C71D5B76B}" type="presParOf" srcId="{8AC6C54F-AFB6-423C-8443-3C613235EE07}" destId="{1E82BF4B-F4E6-4DCA-9818-16800BE010B2}" srcOrd="0" destOrd="0" presId="urn:microsoft.com/office/officeart/2005/8/layout/hierarchy2"/>
    <dgm:cxn modelId="{39C8E4C5-0DCF-4BE5-905F-D934233C6E51}" type="presParOf" srcId="{9FEA481E-7295-49E9-B458-83A4524E4622}" destId="{DA50CD91-B154-4A4D-AD36-DDE609242930}" srcOrd="1" destOrd="0" presId="urn:microsoft.com/office/officeart/2005/8/layout/hierarchy2"/>
    <dgm:cxn modelId="{99ABFA76-9117-408B-A17C-94C4A067502B}" type="presParOf" srcId="{DA50CD91-B154-4A4D-AD36-DDE609242930}" destId="{B75D4070-0F79-45E3-ABDA-92797D3445A3}" srcOrd="0" destOrd="0" presId="urn:microsoft.com/office/officeart/2005/8/layout/hierarchy2"/>
    <dgm:cxn modelId="{25201B2E-A266-4D2A-978F-917F661B634B}" type="presParOf" srcId="{DA50CD91-B154-4A4D-AD36-DDE609242930}" destId="{2060F38F-32EF-411C-B10B-ECEF5E34934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7E0D964-344C-4FDB-AD92-7FA877B7F65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CO"/>
        </a:p>
      </dgm:t>
    </dgm:pt>
    <dgm:pt modelId="{1B0632A6-4165-41B3-A892-813CE22F5FD6}">
      <dgm:prSet phldrT="[Texto]"/>
      <dgm:spPr>
        <a:solidFill>
          <a:srgbClr val="7030A0"/>
        </a:solidFill>
      </dgm:spPr>
      <dgm:t>
        <a:bodyPr/>
        <a:lstStyle/>
        <a:p>
          <a:r>
            <a:rPr lang="es-CO" dirty="0" smtClean="0"/>
            <a:t>Unión Europea</a:t>
          </a:r>
          <a:endParaRPr lang="es-CO" dirty="0"/>
        </a:p>
      </dgm:t>
    </dgm:pt>
    <dgm:pt modelId="{8D973BF9-116A-472D-A341-A8E15819B014}" type="parTrans" cxnId="{B0ADBE56-9D42-421C-B4CE-C63CC0FEDDE7}">
      <dgm:prSet/>
      <dgm:spPr/>
      <dgm:t>
        <a:bodyPr/>
        <a:lstStyle/>
        <a:p>
          <a:endParaRPr lang="es-CO"/>
        </a:p>
      </dgm:t>
    </dgm:pt>
    <dgm:pt modelId="{BC04C55E-0A3B-43A2-B582-DDEE6BDCCDB8}" type="sibTrans" cxnId="{B0ADBE56-9D42-421C-B4CE-C63CC0FEDDE7}">
      <dgm:prSet/>
      <dgm:spPr/>
      <dgm:t>
        <a:bodyPr/>
        <a:lstStyle/>
        <a:p>
          <a:endParaRPr lang="es-CO"/>
        </a:p>
      </dgm:t>
    </dgm:pt>
    <dgm:pt modelId="{3C27EF2E-4BE8-4B83-8661-1CA6576B5209}">
      <dgm:prSet phldrT="[Texto]"/>
      <dgm:spPr/>
      <dgm:t>
        <a:bodyPr/>
        <a:lstStyle/>
        <a:p>
          <a:r>
            <a:rPr lang="es-CO" dirty="0" smtClean="0"/>
            <a:t>Las </a:t>
          </a:r>
          <a:r>
            <a:rPr lang="es-CO" dirty="0" err="1" smtClean="0"/>
            <a:t>Mipymes</a:t>
          </a:r>
          <a:r>
            <a:rPr lang="es-CO" dirty="0" smtClean="0"/>
            <a:t> concentraron más de las dos terceras partes del empleo total; alrededor del 60% en el sector industrial y más del 75% en el sector de servicios.</a:t>
          </a:r>
          <a:endParaRPr lang="es-CO" dirty="0"/>
        </a:p>
      </dgm:t>
    </dgm:pt>
    <dgm:pt modelId="{26BFD3E4-FAFE-43F4-9C26-12835FCE7D23}" type="parTrans" cxnId="{888D6B0E-BA1F-429C-97A7-A9889AF4915B}">
      <dgm:prSet/>
      <dgm:spPr/>
      <dgm:t>
        <a:bodyPr/>
        <a:lstStyle/>
        <a:p>
          <a:endParaRPr lang="es-CO"/>
        </a:p>
      </dgm:t>
    </dgm:pt>
    <dgm:pt modelId="{11074495-2557-4E99-B136-AB2165792229}" type="sibTrans" cxnId="{888D6B0E-BA1F-429C-97A7-A9889AF4915B}">
      <dgm:prSet/>
      <dgm:spPr/>
      <dgm:t>
        <a:bodyPr/>
        <a:lstStyle/>
        <a:p>
          <a:endParaRPr lang="es-CO"/>
        </a:p>
      </dgm:t>
    </dgm:pt>
    <dgm:pt modelId="{EC0BE1FB-7653-4D0D-9084-54B999A36F41}">
      <dgm:prSet phldrT="[Texto]"/>
      <dgm:spPr>
        <a:solidFill>
          <a:srgbClr val="002060"/>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dirty="0" smtClean="0"/>
            <a:t>Japón y Corea del Sur</a:t>
          </a:r>
        </a:p>
        <a:p>
          <a:pPr defTabSz="1911350">
            <a:lnSpc>
              <a:spcPct val="90000"/>
            </a:lnSpc>
            <a:spcBef>
              <a:spcPct val="0"/>
            </a:spcBef>
            <a:spcAft>
              <a:spcPct val="35000"/>
            </a:spcAft>
          </a:pPr>
          <a:endParaRPr lang="es-CO" dirty="0"/>
        </a:p>
      </dgm:t>
    </dgm:pt>
    <dgm:pt modelId="{6FE336C4-3D13-433F-9115-23405901AF44}" type="parTrans" cxnId="{37825909-840C-48B1-9D98-7AF45E8A2100}">
      <dgm:prSet/>
      <dgm:spPr/>
      <dgm:t>
        <a:bodyPr/>
        <a:lstStyle/>
        <a:p>
          <a:endParaRPr lang="es-CO"/>
        </a:p>
      </dgm:t>
    </dgm:pt>
    <dgm:pt modelId="{38FB11E0-7065-4123-BED9-82C0C98EBC14}" type="sibTrans" cxnId="{37825909-840C-48B1-9D98-7AF45E8A2100}">
      <dgm:prSet/>
      <dgm:spPr/>
      <dgm:t>
        <a:bodyPr/>
        <a:lstStyle/>
        <a:p>
          <a:endParaRPr lang="es-CO"/>
        </a:p>
      </dgm:t>
    </dgm:pt>
    <dgm:pt modelId="{F9125DBF-A697-4657-B407-BB0765E60508}">
      <dgm:prSet phldrT="[Texto]"/>
      <dgm:spPr/>
      <dgm:t>
        <a:bodyPr/>
        <a:lstStyle/>
        <a:p>
          <a:r>
            <a:rPr lang="es-CO" dirty="0" smtClean="0"/>
            <a:t>En Japón, las </a:t>
          </a:r>
          <a:r>
            <a:rPr lang="es-CO" dirty="0" err="1" smtClean="0"/>
            <a:t>Mipymes</a:t>
          </a:r>
          <a:r>
            <a:rPr lang="es-CO" dirty="0" smtClean="0"/>
            <a:t> cumplen un nivel muy importante en la actividad económica y en la generación de empleo, principalmente como subcontratistas, en la producción de partes; </a:t>
          </a:r>
          <a:endParaRPr lang="es-CO" dirty="0"/>
        </a:p>
      </dgm:t>
    </dgm:pt>
    <dgm:pt modelId="{CF21220D-1969-4B13-8298-688AFFDB7D5D}" type="parTrans" cxnId="{F2A04110-4D3A-498B-BB37-625C840C2B9B}">
      <dgm:prSet/>
      <dgm:spPr/>
      <dgm:t>
        <a:bodyPr/>
        <a:lstStyle/>
        <a:p>
          <a:endParaRPr lang="es-CO"/>
        </a:p>
      </dgm:t>
    </dgm:pt>
    <dgm:pt modelId="{D8237A80-7A51-4D4B-8204-C697BEF4CEE1}" type="sibTrans" cxnId="{F2A04110-4D3A-498B-BB37-625C840C2B9B}">
      <dgm:prSet/>
      <dgm:spPr/>
      <dgm:t>
        <a:bodyPr/>
        <a:lstStyle/>
        <a:p>
          <a:endParaRPr lang="es-CO"/>
        </a:p>
      </dgm:t>
    </dgm:pt>
    <dgm:pt modelId="{4BC060E5-F6D5-486B-B966-7BB5807FB8C0}">
      <dgm:prSet phldrT="[Texto]"/>
      <dgm:spPr>
        <a:solidFill>
          <a:srgbClr val="00B050"/>
        </a:solidFill>
      </dgm:spPr>
      <dgm:t>
        <a:bodyPr/>
        <a:lstStyle/>
        <a:p>
          <a:r>
            <a:rPr lang="es-CO" dirty="0" smtClean="0"/>
            <a:t>España e Italia </a:t>
          </a:r>
          <a:endParaRPr lang="es-CO" dirty="0"/>
        </a:p>
      </dgm:t>
    </dgm:pt>
    <dgm:pt modelId="{09B8CC6E-12C0-40FD-9550-B46FD3624B12}" type="parTrans" cxnId="{4C6E5BF2-6911-4EAE-A46C-4D0B57BB7A04}">
      <dgm:prSet/>
      <dgm:spPr/>
      <dgm:t>
        <a:bodyPr/>
        <a:lstStyle/>
        <a:p>
          <a:endParaRPr lang="es-CO"/>
        </a:p>
      </dgm:t>
    </dgm:pt>
    <dgm:pt modelId="{9DF842E6-7E59-4346-88BB-8C02D919A1CB}" type="sibTrans" cxnId="{4C6E5BF2-6911-4EAE-A46C-4D0B57BB7A04}">
      <dgm:prSet/>
      <dgm:spPr/>
      <dgm:t>
        <a:bodyPr/>
        <a:lstStyle/>
        <a:p>
          <a:endParaRPr lang="es-CO"/>
        </a:p>
      </dgm:t>
    </dgm:pt>
    <dgm:pt modelId="{485F138C-2DDE-48F6-BB1A-6B6932F27EED}">
      <dgm:prSet phldrT="[Texto]"/>
      <dgm:spPr/>
      <dgm:t>
        <a:bodyPr/>
        <a:lstStyle/>
        <a:p>
          <a:endParaRPr lang="es-CO" dirty="0"/>
        </a:p>
      </dgm:t>
    </dgm:pt>
    <dgm:pt modelId="{F27EB2F0-7EB1-49F4-8B03-1DFC9A062B16}" type="parTrans" cxnId="{F90F152A-4C84-433D-B66A-C4679ED6CA5F}">
      <dgm:prSet/>
      <dgm:spPr/>
      <dgm:t>
        <a:bodyPr/>
        <a:lstStyle/>
        <a:p>
          <a:endParaRPr lang="es-CO"/>
        </a:p>
      </dgm:t>
    </dgm:pt>
    <dgm:pt modelId="{FB05E159-D7B6-46B9-9387-E5C062D8337C}" type="sibTrans" cxnId="{F90F152A-4C84-433D-B66A-C4679ED6CA5F}">
      <dgm:prSet/>
      <dgm:spPr/>
      <dgm:t>
        <a:bodyPr/>
        <a:lstStyle/>
        <a:p>
          <a:endParaRPr lang="es-CO"/>
        </a:p>
      </dgm:t>
    </dgm:pt>
    <dgm:pt modelId="{134229A2-8E66-42E8-B3E2-38FF016B9292}">
      <dgm:prSet phldrT="[Texto]"/>
      <dgm:spPr/>
      <dgm:t>
        <a:bodyPr/>
        <a:lstStyle/>
        <a:p>
          <a:r>
            <a:rPr lang="es-CO" dirty="0" smtClean="0"/>
            <a:t>En España, en el año 2002, representaron el 75% del total de la mano de obra ocupada</a:t>
          </a:r>
          <a:endParaRPr lang="es-CO" dirty="0"/>
        </a:p>
      </dgm:t>
    </dgm:pt>
    <dgm:pt modelId="{F183C8CA-96F6-45E3-BB71-B4B3E0A75692}" type="parTrans" cxnId="{5920AD40-AF98-40D5-A86E-143A628CCC67}">
      <dgm:prSet/>
      <dgm:spPr/>
      <dgm:t>
        <a:bodyPr/>
        <a:lstStyle/>
        <a:p>
          <a:endParaRPr lang="es-CO"/>
        </a:p>
      </dgm:t>
    </dgm:pt>
    <dgm:pt modelId="{401532F7-08C8-4CAF-948A-4C304781A91D}" type="sibTrans" cxnId="{5920AD40-AF98-40D5-A86E-143A628CCC67}">
      <dgm:prSet/>
      <dgm:spPr/>
      <dgm:t>
        <a:bodyPr/>
        <a:lstStyle/>
        <a:p>
          <a:endParaRPr lang="es-CO"/>
        </a:p>
      </dgm:t>
    </dgm:pt>
    <dgm:pt modelId="{EB4707A0-D61F-41F0-A296-CBD2CEF44223}">
      <dgm:prSet phldrT="[Texto]"/>
      <dgm:spPr/>
      <dgm:t>
        <a:bodyPr/>
        <a:lstStyle/>
        <a:p>
          <a:r>
            <a:rPr lang="es-CO" dirty="0" smtClean="0"/>
            <a:t>En Corea, en el 2004, las </a:t>
          </a:r>
          <a:r>
            <a:rPr lang="es-CO" dirty="0" err="1" smtClean="0"/>
            <a:t>mipymes</a:t>
          </a:r>
          <a:r>
            <a:rPr lang="es-CO" dirty="0" smtClean="0"/>
            <a:t> representaban el 87% del empleo</a:t>
          </a:r>
          <a:endParaRPr lang="es-CO" dirty="0"/>
        </a:p>
      </dgm:t>
    </dgm:pt>
    <dgm:pt modelId="{69E7C2B3-390A-4EED-9E07-91B2BE64A398}" type="parTrans" cxnId="{840680D6-2D58-49DF-9EC5-AAF76E618687}">
      <dgm:prSet/>
      <dgm:spPr/>
      <dgm:t>
        <a:bodyPr/>
        <a:lstStyle/>
        <a:p>
          <a:endParaRPr lang="es-CO"/>
        </a:p>
      </dgm:t>
    </dgm:pt>
    <dgm:pt modelId="{8207A8C5-B5B4-4955-B547-6C79BBDFA976}" type="sibTrans" cxnId="{840680D6-2D58-49DF-9EC5-AAF76E618687}">
      <dgm:prSet/>
      <dgm:spPr/>
      <dgm:t>
        <a:bodyPr/>
        <a:lstStyle/>
        <a:p>
          <a:endParaRPr lang="es-CO"/>
        </a:p>
      </dgm:t>
    </dgm:pt>
    <dgm:pt modelId="{8CE2A7AF-7249-4FB9-BE2E-E3E3663945F9}">
      <dgm:prSet phldrT="[Texto]"/>
      <dgm:spPr/>
      <dgm:t>
        <a:bodyPr/>
        <a:lstStyle/>
        <a:p>
          <a:endParaRPr lang="es-CO" dirty="0"/>
        </a:p>
      </dgm:t>
    </dgm:pt>
    <dgm:pt modelId="{4E84D1A9-45AB-48FE-9EC1-B78F46BD59FD}" type="parTrans" cxnId="{81D590FA-B269-4FD2-A4C9-0526452D3A2F}">
      <dgm:prSet/>
      <dgm:spPr/>
      <dgm:t>
        <a:bodyPr/>
        <a:lstStyle/>
        <a:p>
          <a:endParaRPr lang="es-CO"/>
        </a:p>
      </dgm:t>
    </dgm:pt>
    <dgm:pt modelId="{B58D670A-7568-4E5C-89F7-BF1E7B917A04}" type="sibTrans" cxnId="{81D590FA-B269-4FD2-A4C9-0526452D3A2F}">
      <dgm:prSet/>
      <dgm:spPr/>
      <dgm:t>
        <a:bodyPr/>
        <a:lstStyle/>
        <a:p>
          <a:endParaRPr lang="es-CO"/>
        </a:p>
      </dgm:t>
    </dgm:pt>
    <dgm:pt modelId="{58B2A263-421D-4053-9DBB-3ACFED7E43E9}">
      <dgm:prSet phldrT="[Texto]"/>
      <dgm:spPr/>
      <dgm:t>
        <a:bodyPr/>
        <a:lstStyle/>
        <a:p>
          <a:r>
            <a:rPr lang="es-CO" dirty="0" smtClean="0"/>
            <a:t>En Italia, constituyeron en el 2002, el 99% de las empresas y generaron más del 70% del empleo, y contribuyeron con casi el 50% del PIB</a:t>
          </a:r>
          <a:endParaRPr lang="es-CO" dirty="0"/>
        </a:p>
      </dgm:t>
    </dgm:pt>
    <dgm:pt modelId="{F7F90970-8EE5-4B85-B2DB-68D67065E2D3}" type="parTrans" cxnId="{6338D467-049D-46EB-81C5-429494F87361}">
      <dgm:prSet/>
      <dgm:spPr/>
      <dgm:t>
        <a:bodyPr/>
        <a:lstStyle/>
        <a:p>
          <a:endParaRPr lang="es-CO"/>
        </a:p>
      </dgm:t>
    </dgm:pt>
    <dgm:pt modelId="{7BC78012-1F2C-45F1-9F3D-573B40208F0E}" type="sibTrans" cxnId="{6338D467-049D-46EB-81C5-429494F87361}">
      <dgm:prSet/>
      <dgm:spPr/>
      <dgm:t>
        <a:bodyPr/>
        <a:lstStyle/>
        <a:p>
          <a:endParaRPr lang="es-CO"/>
        </a:p>
      </dgm:t>
    </dgm:pt>
    <dgm:pt modelId="{1EDA9AE5-E426-4C9F-9725-8BA43A601A20}">
      <dgm:prSet phldrT="[Texto]"/>
      <dgm:spPr/>
      <dgm:t>
        <a:bodyPr/>
        <a:lstStyle/>
        <a:p>
          <a:endParaRPr lang="es-CO" dirty="0"/>
        </a:p>
      </dgm:t>
    </dgm:pt>
    <dgm:pt modelId="{A7000624-72AF-45C1-BC14-BCA392CF9E81}" type="parTrans" cxnId="{838BDBAB-0C56-457F-9B46-BBB5C17CEA6D}">
      <dgm:prSet/>
      <dgm:spPr/>
      <dgm:t>
        <a:bodyPr/>
        <a:lstStyle/>
        <a:p>
          <a:endParaRPr lang="es-CO"/>
        </a:p>
      </dgm:t>
    </dgm:pt>
    <dgm:pt modelId="{FA9E24DC-3BE3-4962-92B3-A508CF362F22}" type="sibTrans" cxnId="{838BDBAB-0C56-457F-9B46-BBB5C17CEA6D}">
      <dgm:prSet/>
      <dgm:spPr/>
      <dgm:t>
        <a:bodyPr/>
        <a:lstStyle/>
        <a:p>
          <a:endParaRPr lang="es-CO"/>
        </a:p>
      </dgm:t>
    </dgm:pt>
    <dgm:pt modelId="{7D45320B-10EF-4E03-881D-61E7D693C34C}">
      <dgm:prSet phldrT="[Texto]"/>
      <dgm:spPr/>
      <dgm:t>
        <a:bodyPr/>
        <a:lstStyle/>
        <a:p>
          <a:r>
            <a:rPr lang="es-CO" dirty="0" smtClean="0"/>
            <a:t>Las cifras estadísticas de Japón indican que en el 2002, representan el 70% de la ocupación total</a:t>
          </a:r>
          <a:endParaRPr lang="es-CO" dirty="0"/>
        </a:p>
      </dgm:t>
    </dgm:pt>
    <dgm:pt modelId="{42F30D1B-3DEA-4A2E-A63B-CF3EF779EC98}" type="parTrans" cxnId="{EB09B09C-C83F-414E-BF82-184FE71D37F1}">
      <dgm:prSet/>
      <dgm:spPr/>
      <dgm:t>
        <a:bodyPr/>
        <a:lstStyle/>
        <a:p>
          <a:endParaRPr lang="es-CO"/>
        </a:p>
      </dgm:t>
    </dgm:pt>
    <dgm:pt modelId="{015E64A8-0723-4406-890C-522974D0803F}" type="sibTrans" cxnId="{EB09B09C-C83F-414E-BF82-184FE71D37F1}">
      <dgm:prSet/>
      <dgm:spPr/>
      <dgm:t>
        <a:bodyPr/>
        <a:lstStyle/>
        <a:p>
          <a:endParaRPr lang="es-CO"/>
        </a:p>
      </dgm:t>
    </dgm:pt>
    <dgm:pt modelId="{CA0F1EE9-EEBB-44B1-94A9-46CABF6CAFA9}" type="pres">
      <dgm:prSet presAssocID="{E7E0D964-344C-4FDB-AD92-7FA877B7F65E}" presName="Name0" presStyleCnt="0">
        <dgm:presLayoutVars>
          <dgm:dir/>
          <dgm:animLvl val="lvl"/>
          <dgm:resizeHandles val="exact"/>
        </dgm:presLayoutVars>
      </dgm:prSet>
      <dgm:spPr/>
      <dgm:t>
        <a:bodyPr/>
        <a:lstStyle/>
        <a:p>
          <a:endParaRPr lang="es-MX"/>
        </a:p>
      </dgm:t>
    </dgm:pt>
    <dgm:pt modelId="{BCAB45C2-F3F0-4F76-8C42-62EA5C37C623}" type="pres">
      <dgm:prSet presAssocID="{1B0632A6-4165-41B3-A892-813CE22F5FD6}" presName="linNode" presStyleCnt="0"/>
      <dgm:spPr/>
    </dgm:pt>
    <dgm:pt modelId="{B021D5C6-CFDF-49A2-86C7-FC58D63CCCA3}" type="pres">
      <dgm:prSet presAssocID="{1B0632A6-4165-41B3-A892-813CE22F5FD6}" presName="parentText" presStyleLbl="node1" presStyleIdx="0" presStyleCnt="3">
        <dgm:presLayoutVars>
          <dgm:chMax val="1"/>
          <dgm:bulletEnabled val="1"/>
        </dgm:presLayoutVars>
      </dgm:prSet>
      <dgm:spPr/>
      <dgm:t>
        <a:bodyPr/>
        <a:lstStyle/>
        <a:p>
          <a:endParaRPr lang="es-MX"/>
        </a:p>
      </dgm:t>
    </dgm:pt>
    <dgm:pt modelId="{F7E595CA-13DF-4A21-A5CF-395BD72A6DD6}" type="pres">
      <dgm:prSet presAssocID="{1B0632A6-4165-41B3-A892-813CE22F5FD6}" presName="descendantText" presStyleLbl="alignAccFollowNode1" presStyleIdx="0" presStyleCnt="3">
        <dgm:presLayoutVars>
          <dgm:bulletEnabled val="1"/>
        </dgm:presLayoutVars>
      </dgm:prSet>
      <dgm:spPr/>
      <dgm:t>
        <a:bodyPr/>
        <a:lstStyle/>
        <a:p>
          <a:endParaRPr lang="es-CO"/>
        </a:p>
      </dgm:t>
    </dgm:pt>
    <dgm:pt modelId="{1F64D1E0-D7C8-425E-826E-87549AAFC9C3}" type="pres">
      <dgm:prSet presAssocID="{BC04C55E-0A3B-43A2-B582-DDEE6BDCCDB8}" presName="sp" presStyleCnt="0"/>
      <dgm:spPr/>
    </dgm:pt>
    <dgm:pt modelId="{B3D4A7F0-0EC3-4E54-AE35-B64BB4E48C97}" type="pres">
      <dgm:prSet presAssocID="{EC0BE1FB-7653-4D0D-9084-54B999A36F41}" presName="linNode" presStyleCnt="0"/>
      <dgm:spPr/>
    </dgm:pt>
    <dgm:pt modelId="{2935DB41-5BEB-4AD1-A935-107256C66075}" type="pres">
      <dgm:prSet presAssocID="{EC0BE1FB-7653-4D0D-9084-54B999A36F41}" presName="parentText" presStyleLbl="node1" presStyleIdx="1" presStyleCnt="3">
        <dgm:presLayoutVars>
          <dgm:chMax val="1"/>
          <dgm:bulletEnabled val="1"/>
        </dgm:presLayoutVars>
      </dgm:prSet>
      <dgm:spPr/>
      <dgm:t>
        <a:bodyPr/>
        <a:lstStyle/>
        <a:p>
          <a:endParaRPr lang="es-MX"/>
        </a:p>
      </dgm:t>
    </dgm:pt>
    <dgm:pt modelId="{BD516FE1-A066-42A1-9E36-67C31F71EEAA}" type="pres">
      <dgm:prSet presAssocID="{EC0BE1FB-7653-4D0D-9084-54B999A36F41}" presName="descendantText" presStyleLbl="alignAccFollowNode1" presStyleIdx="1" presStyleCnt="3">
        <dgm:presLayoutVars>
          <dgm:bulletEnabled val="1"/>
        </dgm:presLayoutVars>
      </dgm:prSet>
      <dgm:spPr/>
      <dgm:t>
        <a:bodyPr/>
        <a:lstStyle/>
        <a:p>
          <a:endParaRPr lang="es-CO"/>
        </a:p>
      </dgm:t>
    </dgm:pt>
    <dgm:pt modelId="{503E5BBA-7E8E-41F1-A476-67F6E3ACE844}" type="pres">
      <dgm:prSet presAssocID="{38FB11E0-7065-4123-BED9-82C0C98EBC14}" presName="sp" presStyleCnt="0"/>
      <dgm:spPr/>
    </dgm:pt>
    <dgm:pt modelId="{3094196A-8A60-43A6-ACEC-5E82230D87C3}" type="pres">
      <dgm:prSet presAssocID="{4BC060E5-F6D5-486B-B966-7BB5807FB8C0}" presName="linNode" presStyleCnt="0"/>
      <dgm:spPr/>
    </dgm:pt>
    <dgm:pt modelId="{682D7E93-64AE-4BD2-B2DA-026559C01029}" type="pres">
      <dgm:prSet presAssocID="{4BC060E5-F6D5-486B-B966-7BB5807FB8C0}" presName="parentText" presStyleLbl="node1" presStyleIdx="2" presStyleCnt="3">
        <dgm:presLayoutVars>
          <dgm:chMax val="1"/>
          <dgm:bulletEnabled val="1"/>
        </dgm:presLayoutVars>
      </dgm:prSet>
      <dgm:spPr/>
      <dgm:t>
        <a:bodyPr/>
        <a:lstStyle/>
        <a:p>
          <a:endParaRPr lang="es-CO"/>
        </a:p>
      </dgm:t>
    </dgm:pt>
    <dgm:pt modelId="{ACE013AE-2CF9-474B-ACF5-7F7F87CD47FA}" type="pres">
      <dgm:prSet presAssocID="{4BC060E5-F6D5-486B-B966-7BB5807FB8C0}" presName="descendantText" presStyleLbl="alignAccFollowNode1" presStyleIdx="2" presStyleCnt="3">
        <dgm:presLayoutVars>
          <dgm:bulletEnabled val="1"/>
        </dgm:presLayoutVars>
      </dgm:prSet>
      <dgm:spPr/>
      <dgm:t>
        <a:bodyPr/>
        <a:lstStyle/>
        <a:p>
          <a:endParaRPr lang="es-CO"/>
        </a:p>
      </dgm:t>
    </dgm:pt>
  </dgm:ptLst>
  <dgm:cxnLst>
    <dgm:cxn modelId="{840680D6-2D58-49DF-9EC5-AAF76E618687}" srcId="{EC0BE1FB-7653-4D0D-9084-54B999A36F41}" destId="{EB4707A0-D61F-41F0-A296-CBD2CEF44223}" srcOrd="3" destOrd="0" parTransId="{69E7C2B3-390A-4EED-9E07-91B2BE64A398}" sibTransId="{8207A8C5-B5B4-4955-B547-6C79BBDFA976}"/>
    <dgm:cxn modelId="{00BA409F-4789-4B71-98E4-6EB3DFF1D0F9}" type="presOf" srcId="{1EDA9AE5-E426-4C9F-9725-8BA43A601A20}" destId="{ACE013AE-2CF9-474B-ACF5-7F7F87CD47FA}" srcOrd="0" destOrd="2" presId="urn:microsoft.com/office/officeart/2005/8/layout/vList5"/>
    <dgm:cxn modelId="{DE9193F5-98BE-4685-BC9F-1BDC49D41CA7}" type="presOf" srcId="{EB4707A0-D61F-41F0-A296-CBD2CEF44223}" destId="{BD516FE1-A066-42A1-9E36-67C31F71EEAA}" srcOrd="0" destOrd="3" presId="urn:microsoft.com/office/officeart/2005/8/layout/vList5"/>
    <dgm:cxn modelId="{F90F152A-4C84-433D-B66A-C4679ED6CA5F}" srcId="{4BC060E5-F6D5-486B-B966-7BB5807FB8C0}" destId="{485F138C-2DDE-48F6-BB1A-6B6932F27EED}" srcOrd="0" destOrd="0" parTransId="{F27EB2F0-7EB1-49F4-8B03-1DFC9A062B16}" sibTransId="{FB05E159-D7B6-46B9-9387-E5C062D8337C}"/>
    <dgm:cxn modelId="{CB02788B-58AC-43A1-B574-61E34005CA61}" type="presOf" srcId="{7D45320B-10EF-4E03-881D-61E7D693C34C}" destId="{BD516FE1-A066-42A1-9E36-67C31F71EEAA}" srcOrd="0" destOrd="1" presId="urn:microsoft.com/office/officeart/2005/8/layout/vList5"/>
    <dgm:cxn modelId="{888D6B0E-BA1F-429C-97A7-A9889AF4915B}" srcId="{1B0632A6-4165-41B3-A892-813CE22F5FD6}" destId="{3C27EF2E-4BE8-4B83-8661-1CA6576B5209}" srcOrd="0" destOrd="0" parTransId="{26BFD3E4-FAFE-43F4-9C26-12835FCE7D23}" sibTransId="{11074495-2557-4E99-B136-AB2165792229}"/>
    <dgm:cxn modelId="{F2A04110-4D3A-498B-BB37-625C840C2B9B}" srcId="{EC0BE1FB-7653-4D0D-9084-54B999A36F41}" destId="{F9125DBF-A697-4657-B407-BB0765E60508}" srcOrd="0" destOrd="0" parTransId="{CF21220D-1969-4B13-8298-688AFFDB7D5D}" sibTransId="{D8237A80-7A51-4D4B-8204-C697BEF4CEE1}"/>
    <dgm:cxn modelId="{8AD68EF0-3CEE-4D09-9D26-C13517A06506}" type="presOf" srcId="{8CE2A7AF-7249-4FB9-BE2E-E3E3663945F9}" destId="{BD516FE1-A066-42A1-9E36-67C31F71EEAA}" srcOrd="0" destOrd="2" presId="urn:microsoft.com/office/officeart/2005/8/layout/vList5"/>
    <dgm:cxn modelId="{2C44FEFE-5B4B-40EB-A238-64E63CAAFAB5}" type="presOf" srcId="{F9125DBF-A697-4657-B407-BB0765E60508}" destId="{BD516FE1-A066-42A1-9E36-67C31F71EEAA}" srcOrd="0" destOrd="0" presId="urn:microsoft.com/office/officeart/2005/8/layout/vList5"/>
    <dgm:cxn modelId="{520F84E2-D925-40F8-BF5B-8E7685AB7B8C}" type="presOf" srcId="{1B0632A6-4165-41B3-A892-813CE22F5FD6}" destId="{B021D5C6-CFDF-49A2-86C7-FC58D63CCCA3}" srcOrd="0" destOrd="0" presId="urn:microsoft.com/office/officeart/2005/8/layout/vList5"/>
    <dgm:cxn modelId="{6338D467-049D-46EB-81C5-429494F87361}" srcId="{4BC060E5-F6D5-486B-B966-7BB5807FB8C0}" destId="{58B2A263-421D-4053-9DBB-3ACFED7E43E9}" srcOrd="3" destOrd="0" parTransId="{F7F90970-8EE5-4B85-B2DB-68D67065E2D3}" sibTransId="{7BC78012-1F2C-45F1-9F3D-573B40208F0E}"/>
    <dgm:cxn modelId="{838BDBAB-0C56-457F-9B46-BBB5C17CEA6D}" srcId="{4BC060E5-F6D5-486B-B966-7BB5807FB8C0}" destId="{1EDA9AE5-E426-4C9F-9725-8BA43A601A20}" srcOrd="2" destOrd="0" parTransId="{A7000624-72AF-45C1-BC14-BCA392CF9E81}" sibTransId="{FA9E24DC-3BE3-4962-92B3-A508CF362F22}"/>
    <dgm:cxn modelId="{4C6E5BF2-6911-4EAE-A46C-4D0B57BB7A04}" srcId="{E7E0D964-344C-4FDB-AD92-7FA877B7F65E}" destId="{4BC060E5-F6D5-486B-B966-7BB5807FB8C0}" srcOrd="2" destOrd="0" parTransId="{09B8CC6E-12C0-40FD-9550-B46FD3624B12}" sibTransId="{9DF842E6-7E59-4346-88BB-8C02D919A1CB}"/>
    <dgm:cxn modelId="{B0ADBE56-9D42-421C-B4CE-C63CC0FEDDE7}" srcId="{E7E0D964-344C-4FDB-AD92-7FA877B7F65E}" destId="{1B0632A6-4165-41B3-A892-813CE22F5FD6}" srcOrd="0" destOrd="0" parTransId="{8D973BF9-116A-472D-A341-A8E15819B014}" sibTransId="{BC04C55E-0A3B-43A2-B582-DDEE6BDCCDB8}"/>
    <dgm:cxn modelId="{20C089D7-8D6D-4D69-B67B-F9572B8AC675}" type="presOf" srcId="{4BC060E5-F6D5-486B-B966-7BB5807FB8C0}" destId="{682D7E93-64AE-4BD2-B2DA-026559C01029}" srcOrd="0" destOrd="0" presId="urn:microsoft.com/office/officeart/2005/8/layout/vList5"/>
    <dgm:cxn modelId="{EB09B09C-C83F-414E-BF82-184FE71D37F1}" srcId="{EC0BE1FB-7653-4D0D-9084-54B999A36F41}" destId="{7D45320B-10EF-4E03-881D-61E7D693C34C}" srcOrd="1" destOrd="0" parTransId="{42F30D1B-3DEA-4A2E-A63B-CF3EF779EC98}" sibTransId="{015E64A8-0723-4406-890C-522974D0803F}"/>
    <dgm:cxn modelId="{46B2AEDD-9208-4480-BF79-38E53029E933}" type="presOf" srcId="{3C27EF2E-4BE8-4B83-8661-1CA6576B5209}" destId="{F7E595CA-13DF-4A21-A5CF-395BD72A6DD6}" srcOrd="0" destOrd="0" presId="urn:microsoft.com/office/officeart/2005/8/layout/vList5"/>
    <dgm:cxn modelId="{568888E2-6B6D-4DF6-B94C-CF16689EE98F}" type="presOf" srcId="{485F138C-2DDE-48F6-BB1A-6B6932F27EED}" destId="{ACE013AE-2CF9-474B-ACF5-7F7F87CD47FA}" srcOrd="0" destOrd="0" presId="urn:microsoft.com/office/officeart/2005/8/layout/vList5"/>
    <dgm:cxn modelId="{5A1AB262-8376-4C69-8FDE-638D143C3D2A}" type="presOf" srcId="{58B2A263-421D-4053-9DBB-3ACFED7E43E9}" destId="{ACE013AE-2CF9-474B-ACF5-7F7F87CD47FA}" srcOrd="0" destOrd="3" presId="urn:microsoft.com/office/officeart/2005/8/layout/vList5"/>
    <dgm:cxn modelId="{4A74E2DF-DD33-4280-8C37-F4943BA505B5}" type="presOf" srcId="{E7E0D964-344C-4FDB-AD92-7FA877B7F65E}" destId="{CA0F1EE9-EEBB-44B1-94A9-46CABF6CAFA9}" srcOrd="0" destOrd="0" presId="urn:microsoft.com/office/officeart/2005/8/layout/vList5"/>
    <dgm:cxn modelId="{D86BE61C-8C3F-4166-983E-EC33A9458A5C}" type="presOf" srcId="{EC0BE1FB-7653-4D0D-9084-54B999A36F41}" destId="{2935DB41-5BEB-4AD1-A935-107256C66075}" srcOrd="0" destOrd="0" presId="urn:microsoft.com/office/officeart/2005/8/layout/vList5"/>
    <dgm:cxn modelId="{5920AD40-AF98-40D5-A86E-143A628CCC67}" srcId="{4BC060E5-F6D5-486B-B966-7BB5807FB8C0}" destId="{134229A2-8E66-42E8-B3E2-38FF016B9292}" srcOrd="1" destOrd="0" parTransId="{F183C8CA-96F6-45E3-BB71-B4B3E0A75692}" sibTransId="{401532F7-08C8-4CAF-948A-4C304781A91D}"/>
    <dgm:cxn modelId="{37825909-840C-48B1-9D98-7AF45E8A2100}" srcId="{E7E0D964-344C-4FDB-AD92-7FA877B7F65E}" destId="{EC0BE1FB-7653-4D0D-9084-54B999A36F41}" srcOrd="1" destOrd="0" parTransId="{6FE336C4-3D13-433F-9115-23405901AF44}" sibTransId="{38FB11E0-7065-4123-BED9-82C0C98EBC14}"/>
    <dgm:cxn modelId="{81D590FA-B269-4FD2-A4C9-0526452D3A2F}" srcId="{EC0BE1FB-7653-4D0D-9084-54B999A36F41}" destId="{8CE2A7AF-7249-4FB9-BE2E-E3E3663945F9}" srcOrd="2" destOrd="0" parTransId="{4E84D1A9-45AB-48FE-9EC1-B78F46BD59FD}" sibTransId="{B58D670A-7568-4E5C-89F7-BF1E7B917A04}"/>
    <dgm:cxn modelId="{15D31259-9927-461A-8845-F0306E71AE5C}" type="presOf" srcId="{134229A2-8E66-42E8-B3E2-38FF016B9292}" destId="{ACE013AE-2CF9-474B-ACF5-7F7F87CD47FA}" srcOrd="0" destOrd="1" presId="urn:microsoft.com/office/officeart/2005/8/layout/vList5"/>
    <dgm:cxn modelId="{D664794D-2294-4920-BF1B-A0874709EC46}" type="presParOf" srcId="{CA0F1EE9-EEBB-44B1-94A9-46CABF6CAFA9}" destId="{BCAB45C2-F3F0-4F76-8C42-62EA5C37C623}" srcOrd="0" destOrd="0" presId="urn:microsoft.com/office/officeart/2005/8/layout/vList5"/>
    <dgm:cxn modelId="{97634230-2E0F-420B-BB4D-6B4357F2E26E}" type="presParOf" srcId="{BCAB45C2-F3F0-4F76-8C42-62EA5C37C623}" destId="{B021D5C6-CFDF-49A2-86C7-FC58D63CCCA3}" srcOrd="0" destOrd="0" presId="urn:microsoft.com/office/officeart/2005/8/layout/vList5"/>
    <dgm:cxn modelId="{7EBEF08B-E5CA-4025-BCAD-F529FF899EF8}" type="presParOf" srcId="{BCAB45C2-F3F0-4F76-8C42-62EA5C37C623}" destId="{F7E595CA-13DF-4A21-A5CF-395BD72A6DD6}" srcOrd="1" destOrd="0" presId="urn:microsoft.com/office/officeart/2005/8/layout/vList5"/>
    <dgm:cxn modelId="{368E7A71-0C83-4817-8731-C25A40B42405}" type="presParOf" srcId="{CA0F1EE9-EEBB-44B1-94A9-46CABF6CAFA9}" destId="{1F64D1E0-D7C8-425E-826E-87549AAFC9C3}" srcOrd="1" destOrd="0" presId="urn:microsoft.com/office/officeart/2005/8/layout/vList5"/>
    <dgm:cxn modelId="{7CA1FD5D-4594-459A-A571-7DF9694F633D}" type="presParOf" srcId="{CA0F1EE9-EEBB-44B1-94A9-46CABF6CAFA9}" destId="{B3D4A7F0-0EC3-4E54-AE35-B64BB4E48C97}" srcOrd="2" destOrd="0" presId="urn:microsoft.com/office/officeart/2005/8/layout/vList5"/>
    <dgm:cxn modelId="{D4A7289F-3D0C-46C7-9841-A6BCCB741F49}" type="presParOf" srcId="{B3D4A7F0-0EC3-4E54-AE35-B64BB4E48C97}" destId="{2935DB41-5BEB-4AD1-A935-107256C66075}" srcOrd="0" destOrd="0" presId="urn:microsoft.com/office/officeart/2005/8/layout/vList5"/>
    <dgm:cxn modelId="{64E8E081-9C31-425A-91F4-DB8F57BD1F52}" type="presParOf" srcId="{B3D4A7F0-0EC3-4E54-AE35-B64BB4E48C97}" destId="{BD516FE1-A066-42A1-9E36-67C31F71EEAA}" srcOrd="1" destOrd="0" presId="urn:microsoft.com/office/officeart/2005/8/layout/vList5"/>
    <dgm:cxn modelId="{96000DB1-95C5-4F64-A403-34C4B3AC2DE6}" type="presParOf" srcId="{CA0F1EE9-EEBB-44B1-94A9-46CABF6CAFA9}" destId="{503E5BBA-7E8E-41F1-A476-67F6E3ACE844}" srcOrd="3" destOrd="0" presId="urn:microsoft.com/office/officeart/2005/8/layout/vList5"/>
    <dgm:cxn modelId="{5B2C637F-65C2-44D3-87F9-F4BBDD18FC58}" type="presParOf" srcId="{CA0F1EE9-EEBB-44B1-94A9-46CABF6CAFA9}" destId="{3094196A-8A60-43A6-ACEC-5E82230D87C3}" srcOrd="4" destOrd="0" presId="urn:microsoft.com/office/officeart/2005/8/layout/vList5"/>
    <dgm:cxn modelId="{865495AC-1C46-463C-AC7D-D63A7A74BB14}" type="presParOf" srcId="{3094196A-8A60-43A6-ACEC-5E82230D87C3}" destId="{682D7E93-64AE-4BD2-B2DA-026559C01029}" srcOrd="0" destOrd="0" presId="urn:microsoft.com/office/officeart/2005/8/layout/vList5"/>
    <dgm:cxn modelId="{839EFBB2-8EB9-42D3-847D-D4E5C97F5704}" type="presParOf" srcId="{3094196A-8A60-43A6-ACEC-5E82230D87C3}" destId="{ACE013AE-2CF9-474B-ACF5-7F7F87CD47F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34809F6-5392-4D05-B6A9-024E2DE6C706}"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CO"/>
        </a:p>
      </dgm:t>
    </dgm:pt>
    <dgm:pt modelId="{0297FF36-CD62-497B-9A9A-F46AA7B8A7D3}">
      <dgm:prSet custT="1"/>
      <dgm:spPr/>
      <dgm:t>
        <a:bodyPr/>
        <a:lstStyle/>
        <a:p>
          <a:pPr rtl="0"/>
          <a:r>
            <a:rPr lang="es-CO" sz="3200" b="1" dirty="0" smtClean="0"/>
            <a:t>Separación del proponente y de la oferta </a:t>
          </a:r>
          <a:endParaRPr lang="es-CO" sz="3200" b="1" dirty="0"/>
        </a:p>
      </dgm:t>
    </dgm:pt>
    <dgm:pt modelId="{FB20ED11-A6FB-4F2E-9761-8A96C249BD13}" type="parTrans" cxnId="{E8165298-678E-471F-A561-F4622ACFA60A}">
      <dgm:prSet/>
      <dgm:spPr/>
      <dgm:t>
        <a:bodyPr/>
        <a:lstStyle/>
        <a:p>
          <a:endParaRPr lang="es-CO" sz="1600"/>
        </a:p>
      </dgm:t>
    </dgm:pt>
    <dgm:pt modelId="{BB32052D-E775-49A8-9547-9B78D5F18BBB}" type="sibTrans" cxnId="{E8165298-678E-471F-A561-F4622ACFA60A}">
      <dgm:prSet/>
      <dgm:spPr/>
      <dgm:t>
        <a:bodyPr/>
        <a:lstStyle/>
        <a:p>
          <a:endParaRPr lang="es-CO" sz="1600"/>
        </a:p>
      </dgm:t>
    </dgm:pt>
    <dgm:pt modelId="{1BAD9EFF-9572-4BCB-B187-79EF550717B5}" type="pres">
      <dgm:prSet presAssocID="{434809F6-5392-4D05-B6A9-024E2DE6C706}" presName="linear" presStyleCnt="0">
        <dgm:presLayoutVars>
          <dgm:animLvl val="lvl"/>
          <dgm:resizeHandles val="exact"/>
        </dgm:presLayoutVars>
      </dgm:prSet>
      <dgm:spPr/>
      <dgm:t>
        <a:bodyPr/>
        <a:lstStyle/>
        <a:p>
          <a:endParaRPr lang="es-CO"/>
        </a:p>
      </dgm:t>
    </dgm:pt>
    <dgm:pt modelId="{8B333A8B-6593-4C9E-B211-16C294BC9E9B}" type="pres">
      <dgm:prSet presAssocID="{0297FF36-CD62-497B-9A9A-F46AA7B8A7D3}" presName="parentText" presStyleLbl="node1" presStyleIdx="0" presStyleCnt="1">
        <dgm:presLayoutVars>
          <dgm:chMax val="0"/>
          <dgm:bulletEnabled val="1"/>
        </dgm:presLayoutVars>
      </dgm:prSet>
      <dgm:spPr/>
      <dgm:t>
        <a:bodyPr/>
        <a:lstStyle/>
        <a:p>
          <a:endParaRPr lang="es-CO"/>
        </a:p>
      </dgm:t>
    </dgm:pt>
  </dgm:ptLst>
  <dgm:cxnLst>
    <dgm:cxn modelId="{E8165298-678E-471F-A561-F4622ACFA60A}" srcId="{434809F6-5392-4D05-B6A9-024E2DE6C706}" destId="{0297FF36-CD62-497B-9A9A-F46AA7B8A7D3}" srcOrd="0" destOrd="0" parTransId="{FB20ED11-A6FB-4F2E-9761-8A96C249BD13}" sibTransId="{BB32052D-E775-49A8-9547-9B78D5F18BBB}"/>
    <dgm:cxn modelId="{7DD757C8-D71B-4115-B125-EDEED24F81E7}" type="presOf" srcId="{434809F6-5392-4D05-B6A9-024E2DE6C706}" destId="{1BAD9EFF-9572-4BCB-B187-79EF550717B5}" srcOrd="0" destOrd="0" presId="urn:microsoft.com/office/officeart/2005/8/layout/vList2"/>
    <dgm:cxn modelId="{D6437055-4B07-4A05-BD72-09B93C1BF5DA}" type="presOf" srcId="{0297FF36-CD62-497B-9A9A-F46AA7B8A7D3}" destId="{8B333A8B-6593-4C9E-B211-16C294BC9E9B}" srcOrd="0" destOrd="0" presId="urn:microsoft.com/office/officeart/2005/8/layout/vList2"/>
    <dgm:cxn modelId="{7FE4086E-CF7F-4263-A2B2-D02DAE163370}" type="presParOf" srcId="{1BAD9EFF-9572-4BCB-B187-79EF550717B5}" destId="{8B333A8B-6593-4C9E-B211-16C294BC9E9B}"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D2B01B77-2F98-40D7-9597-001F98F76B18}" type="doc">
      <dgm:prSet loTypeId="urn:microsoft.com/office/officeart/2005/8/layout/chevron1" loCatId="process" qsTypeId="urn:microsoft.com/office/officeart/2005/8/quickstyle/simple1" qsCatId="simple" csTypeId="urn:microsoft.com/office/officeart/2005/8/colors/accent1_2" csCatId="accent1" phldr="1"/>
      <dgm:spPr/>
    </dgm:pt>
    <dgm:pt modelId="{16ECB55C-BA23-4313-9D62-D6E0898D5FBC}">
      <dgm:prSet phldrT="[Texto]"/>
      <dgm:spPr>
        <a:solidFill>
          <a:srgbClr val="FFC000"/>
        </a:solidFill>
      </dgm:spPr>
      <dgm:t>
        <a:bodyPr/>
        <a:lstStyle/>
        <a:p>
          <a:r>
            <a:rPr lang="es-MX" dirty="0" smtClean="0"/>
            <a:t>Medida que puede facilitar participación de Pymes en la contratación…</a:t>
          </a:r>
          <a:endParaRPr lang="es-MX" dirty="0"/>
        </a:p>
      </dgm:t>
    </dgm:pt>
    <dgm:pt modelId="{A4A1BD86-5504-4CBF-AFA9-FD25CB3C0836}" type="parTrans" cxnId="{EB7CDF1B-47BB-4479-A989-55F27F379105}">
      <dgm:prSet/>
      <dgm:spPr/>
      <dgm:t>
        <a:bodyPr/>
        <a:lstStyle/>
        <a:p>
          <a:endParaRPr lang="es-MX"/>
        </a:p>
      </dgm:t>
    </dgm:pt>
    <dgm:pt modelId="{3B77ABAB-379E-4887-9407-9F9D6028B3A2}" type="sibTrans" cxnId="{EB7CDF1B-47BB-4479-A989-55F27F379105}">
      <dgm:prSet/>
      <dgm:spPr/>
      <dgm:t>
        <a:bodyPr/>
        <a:lstStyle/>
        <a:p>
          <a:endParaRPr lang="es-MX"/>
        </a:p>
      </dgm:t>
    </dgm:pt>
    <dgm:pt modelId="{382640C9-D40E-43E3-A538-C91E3B63184A}">
      <dgm:prSet phldrT="[Texto]"/>
      <dgm:spPr>
        <a:solidFill>
          <a:srgbClr val="7030A0"/>
        </a:solidFill>
      </dgm:spPr>
      <dgm:t>
        <a:bodyPr/>
        <a:lstStyle/>
        <a:p>
          <a:r>
            <a:rPr lang="es-MX" dirty="0" smtClean="0"/>
            <a:t>Simplificación de procedimientos de licitación</a:t>
          </a:r>
          <a:endParaRPr lang="es-MX" dirty="0"/>
        </a:p>
      </dgm:t>
    </dgm:pt>
    <dgm:pt modelId="{399549E0-0C41-4AF5-9FEC-C573F252A53F}" type="parTrans" cxnId="{613E16E3-1F86-4F81-B800-F62CB5D69562}">
      <dgm:prSet/>
      <dgm:spPr/>
      <dgm:t>
        <a:bodyPr/>
        <a:lstStyle/>
        <a:p>
          <a:endParaRPr lang="es-MX"/>
        </a:p>
      </dgm:t>
    </dgm:pt>
    <dgm:pt modelId="{8EA6B062-5424-45BE-B07C-C0A917934F57}" type="sibTrans" cxnId="{613E16E3-1F86-4F81-B800-F62CB5D69562}">
      <dgm:prSet/>
      <dgm:spPr/>
      <dgm:t>
        <a:bodyPr/>
        <a:lstStyle/>
        <a:p>
          <a:endParaRPr lang="es-MX"/>
        </a:p>
      </dgm:t>
    </dgm:pt>
    <dgm:pt modelId="{8E882B73-751B-4D65-8BEC-11C59AE5FBF6}">
      <dgm:prSet phldrT="[Texto]"/>
      <dgm:spPr>
        <a:solidFill>
          <a:srgbClr val="002060"/>
        </a:solidFill>
      </dgm:spPr>
      <dgm:t>
        <a:bodyPr/>
        <a:lstStyle/>
        <a:p>
          <a:r>
            <a:rPr lang="es-MX" dirty="0" smtClean="0"/>
            <a:t>Reducción de la carga administrativa</a:t>
          </a:r>
          <a:endParaRPr lang="es-MX" dirty="0"/>
        </a:p>
      </dgm:t>
    </dgm:pt>
    <dgm:pt modelId="{2FAAD41A-D97D-41DD-BCB0-09CE829E007B}" type="parTrans" cxnId="{B5473515-E030-4981-9397-DA1083333CF0}">
      <dgm:prSet/>
      <dgm:spPr/>
      <dgm:t>
        <a:bodyPr/>
        <a:lstStyle/>
        <a:p>
          <a:endParaRPr lang="es-MX"/>
        </a:p>
      </dgm:t>
    </dgm:pt>
    <dgm:pt modelId="{50321879-BCDD-419A-9093-058C982DD1DA}" type="sibTrans" cxnId="{B5473515-E030-4981-9397-DA1083333CF0}">
      <dgm:prSet/>
      <dgm:spPr/>
      <dgm:t>
        <a:bodyPr/>
        <a:lstStyle/>
        <a:p>
          <a:endParaRPr lang="es-MX"/>
        </a:p>
      </dgm:t>
    </dgm:pt>
    <dgm:pt modelId="{F747AA6A-284E-4A59-8477-4327EBCD031E}">
      <dgm:prSet phldrT="[Texto]"/>
      <dgm:spPr>
        <a:solidFill>
          <a:srgbClr val="C00000"/>
        </a:solidFill>
      </dgm:spPr>
      <dgm:t>
        <a:bodyPr/>
        <a:lstStyle/>
        <a:p>
          <a:r>
            <a:rPr lang="es-MX" dirty="0" smtClean="0"/>
            <a:t>Mejora de la disponibilidad y la calidad de la información sobre las oportunidades en los mercados públicos</a:t>
          </a:r>
          <a:endParaRPr lang="es-MX" dirty="0"/>
        </a:p>
      </dgm:t>
    </dgm:pt>
    <dgm:pt modelId="{DAC26A61-B177-4CA1-87AB-B5CE392DE40B}" type="parTrans" cxnId="{7C5AA1AB-1534-4EF6-8A53-633AF6881A35}">
      <dgm:prSet/>
      <dgm:spPr/>
      <dgm:t>
        <a:bodyPr/>
        <a:lstStyle/>
        <a:p>
          <a:endParaRPr lang="es-MX"/>
        </a:p>
      </dgm:t>
    </dgm:pt>
    <dgm:pt modelId="{E6ADC102-936D-4137-817D-151419F3D9C4}" type="sibTrans" cxnId="{7C5AA1AB-1534-4EF6-8A53-633AF6881A35}">
      <dgm:prSet/>
      <dgm:spPr/>
      <dgm:t>
        <a:bodyPr/>
        <a:lstStyle/>
        <a:p>
          <a:endParaRPr lang="es-MX"/>
        </a:p>
      </dgm:t>
    </dgm:pt>
    <dgm:pt modelId="{11309AFA-078A-41BB-9E2E-7D45A1904040}" type="pres">
      <dgm:prSet presAssocID="{D2B01B77-2F98-40D7-9597-001F98F76B18}" presName="Name0" presStyleCnt="0">
        <dgm:presLayoutVars>
          <dgm:dir/>
          <dgm:animLvl val="lvl"/>
          <dgm:resizeHandles val="exact"/>
        </dgm:presLayoutVars>
      </dgm:prSet>
      <dgm:spPr/>
    </dgm:pt>
    <dgm:pt modelId="{F9328E26-353D-4E74-89D1-EAD4936409A8}" type="pres">
      <dgm:prSet presAssocID="{16ECB55C-BA23-4313-9D62-D6E0898D5FBC}" presName="parTxOnly" presStyleLbl="node1" presStyleIdx="0" presStyleCnt="4">
        <dgm:presLayoutVars>
          <dgm:chMax val="0"/>
          <dgm:chPref val="0"/>
          <dgm:bulletEnabled val="1"/>
        </dgm:presLayoutVars>
      </dgm:prSet>
      <dgm:spPr/>
      <dgm:t>
        <a:bodyPr/>
        <a:lstStyle/>
        <a:p>
          <a:endParaRPr lang="es-MX"/>
        </a:p>
      </dgm:t>
    </dgm:pt>
    <dgm:pt modelId="{18E2AF52-848A-4DC5-8C52-469082B712CC}" type="pres">
      <dgm:prSet presAssocID="{3B77ABAB-379E-4887-9407-9F9D6028B3A2}" presName="parTxOnlySpace" presStyleCnt="0"/>
      <dgm:spPr/>
    </dgm:pt>
    <dgm:pt modelId="{9A538430-19BF-48D4-BD17-42613D5A0BC6}" type="pres">
      <dgm:prSet presAssocID="{382640C9-D40E-43E3-A538-C91E3B63184A}" presName="parTxOnly" presStyleLbl="node1" presStyleIdx="1" presStyleCnt="4">
        <dgm:presLayoutVars>
          <dgm:chMax val="0"/>
          <dgm:chPref val="0"/>
          <dgm:bulletEnabled val="1"/>
        </dgm:presLayoutVars>
      </dgm:prSet>
      <dgm:spPr/>
      <dgm:t>
        <a:bodyPr/>
        <a:lstStyle/>
        <a:p>
          <a:endParaRPr lang="es-MX"/>
        </a:p>
      </dgm:t>
    </dgm:pt>
    <dgm:pt modelId="{757BCC89-0D5C-4A28-8CF4-4EE313F2947C}" type="pres">
      <dgm:prSet presAssocID="{8EA6B062-5424-45BE-B07C-C0A917934F57}" presName="parTxOnlySpace" presStyleCnt="0"/>
      <dgm:spPr/>
    </dgm:pt>
    <dgm:pt modelId="{5EE6BC66-9A50-437B-9DA7-E04F3F2B0EDB}" type="pres">
      <dgm:prSet presAssocID="{8E882B73-751B-4D65-8BEC-11C59AE5FBF6}" presName="parTxOnly" presStyleLbl="node1" presStyleIdx="2" presStyleCnt="4">
        <dgm:presLayoutVars>
          <dgm:chMax val="0"/>
          <dgm:chPref val="0"/>
          <dgm:bulletEnabled val="1"/>
        </dgm:presLayoutVars>
      </dgm:prSet>
      <dgm:spPr/>
      <dgm:t>
        <a:bodyPr/>
        <a:lstStyle/>
        <a:p>
          <a:endParaRPr lang="es-CO"/>
        </a:p>
      </dgm:t>
    </dgm:pt>
    <dgm:pt modelId="{B078A7E3-3B24-4FCF-B785-EBC97C09C03F}" type="pres">
      <dgm:prSet presAssocID="{50321879-BCDD-419A-9093-058C982DD1DA}" presName="parTxOnlySpace" presStyleCnt="0"/>
      <dgm:spPr/>
    </dgm:pt>
    <dgm:pt modelId="{1BC985FC-B190-487D-8CB6-7EFB26580BBB}" type="pres">
      <dgm:prSet presAssocID="{F747AA6A-284E-4A59-8477-4327EBCD031E}" presName="parTxOnly" presStyleLbl="node1" presStyleIdx="3" presStyleCnt="4">
        <dgm:presLayoutVars>
          <dgm:chMax val="0"/>
          <dgm:chPref val="0"/>
          <dgm:bulletEnabled val="1"/>
        </dgm:presLayoutVars>
      </dgm:prSet>
      <dgm:spPr/>
      <dgm:t>
        <a:bodyPr/>
        <a:lstStyle/>
        <a:p>
          <a:endParaRPr lang="es-MX"/>
        </a:p>
      </dgm:t>
    </dgm:pt>
  </dgm:ptLst>
  <dgm:cxnLst>
    <dgm:cxn modelId="{7C5AA1AB-1534-4EF6-8A53-633AF6881A35}" srcId="{D2B01B77-2F98-40D7-9597-001F98F76B18}" destId="{F747AA6A-284E-4A59-8477-4327EBCD031E}" srcOrd="3" destOrd="0" parTransId="{DAC26A61-B177-4CA1-87AB-B5CE392DE40B}" sibTransId="{E6ADC102-936D-4137-817D-151419F3D9C4}"/>
    <dgm:cxn modelId="{466AB9BF-1336-4998-8459-FE9216EF6335}" type="presOf" srcId="{382640C9-D40E-43E3-A538-C91E3B63184A}" destId="{9A538430-19BF-48D4-BD17-42613D5A0BC6}" srcOrd="0" destOrd="0" presId="urn:microsoft.com/office/officeart/2005/8/layout/chevron1"/>
    <dgm:cxn modelId="{613E16E3-1F86-4F81-B800-F62CB5D69562}" srcId="{D2B01B77-2F98-40D7-9597-001F98F76B18}" destId="{382640C9-D40E-43E3-A538-C91E3B63184A}" srcOrd="1" destOrd="0" parTransId="{399549E0-0C41-4AF5-9FEC-C573F252A53F}" sibTransId="{8EA6B062-5424-45BE-B07C-C0A917934F57}"/>
    <dgm:cxn modelId="{42A4931A-C4DB-4857-8882-D51632941666}" type="presOf" srcId="{D2B01B77-2F98-40D7-9597-001F98F76B18}" destId="{11309AFA-078A-41BB-9E2E-7D45A1904040}" srcOrd="0" destOrd="0" presId="urn:microsoft.com/office/officeart/2005/8/layout/chevron1"/>
    <dgm:cxn modelId="{CBA5E3F2-50EF-46E4-9092-24C18FE3DC8B}" type="presOf" srcId="{16ECB55C-BA23-4313-9D62-D6E0898D5FBC}" destId="{F9328E26-353D-4E74-89D1-EAD4936409A8}" srcOrd="0" destOrd="0" presId="urn:microsoft.com/office/officeart/2005/8/layout/chevron1"/>
    <dgm:cxn modelId="{EB7CDF1B-47BB-4479-A989-55F27F379105}" srcId="{D2B01B77-2F98-40D7-9597-001F98F76B18}" destId="{16ECB55C-BA23-4313-9D62-D6E0898D5FBC}" srcOrd="0" destOrd="0" parTransId="{A4A1BD86-5504-4CBF-AFA9-FD25CB3C0836}" sibTransId="{3B77ABAB-379E-4887-9407-9F9D6028B3A2}"/>
    <dgm:cxn modelId="{B5473515-E030-4981-9397-DA1083333CF0}" srcId="{D2B01B77-2F98-40D7-9597-001F98F76B18}" destId="{8E882B73-751B-4D65-8BEC-11C59AE5FBF6}" srcOrd="2" destOrd="0" parTransId="{2FAAD41A-D97D-41DD-BCB0-09CE829E007B}" sibTransId="{50321879-BCDD-419A-9093-058C982DD1DA}"/>
    <dgm:cxn modelId="{FF652491-A967-410D-9F7F-FF21107F2221}" type="presOf" srcId="{F747AA6A-284E-4A59-8477-4327EBCD031E}" destId="{1BC985FC-B190-487D-8CB6-7EFB26580BBB}" srcOrd="0" destOrd="0" presId="urn:microsoft.com/office/officeart/2005/8/layout/chevron1"/>
    <dgm:cxn modelId="{D74305DE-9086-4449-8F59-1282A3F4E81A}" type="presOf" srcId="{8E882B73-751B-4D65-8BEC-11C59AE5FBF6}" destId="{5EE6BC66-9A50-437B-9DA7-E04F3F2B0EDB}" srcOrd="0" destOrd="0" presId="urn:microsoft.com/office/officeart/2005/8/layout/chevron1"/>
    <dgm:cxn modelId="{ACBEA72B-B83F-44D4-AE73-51ED5C5A740A}" type="presParOf" srcId="{11309AFA-078A-41BB-9E2E-7D45A1904040}" destId="{F9328E26-353D-4E74-89D1-EAD4936409A8}" srcOrd="0" destOrd="0" presId="urn:microsoft.com/office/officeart/2005/8/layout/chevron1"/>
    <dgm:cxn modelId="{0B569CCD-287C-4E48-86D7-BD9F2B225A40}" type="presParOf" srcId="{11309AFA-078A-41BB-9E2E-7D45A1904040}" destId="{18E2AF52-848A-4DC5-8C52-469082B712CC}" srcOrd="1" destOrd="0" presId="urn:microsoft.com/office/officeart/2005/8/layout/chevron1"/>
    <dgm:cxn modelId="{68624516-3C60-4D20-BAA3-B5D6D566132E}" type="presParOf" srcId="{11309AFA-078A-41BB-9E2E-7D45A1904040}" destId="{9A538430-19BF-48D4-BD17-42613D5A0BC6}" srcOrd="2" destOrd="0" presId="urn:microsoft.com/office/officeart/2005/8/layout/chevron1"/>
    <dgm:cxn modelId="{D3050766-D5D9-48FA-9114-D3243DF7E0B8}" type="presParOf" srcId="{11309AFA-078A-41BB-9E2E-7D45A1904040}" destId="{757BCC89-0D5C-4A28-8CF4-4EE313F2947C}" srcOrd="3" destOrd="0" presId="urn:microsoft.com/office/officeart/2005/8/layout/chevron1"/>
    <dgm:cxn modelId="{4EBD51A1-A400-4E16-AD81-703941F6D9D0}" type="presParOf" srcId="{11309AFA-078A-41BB-9E2E-7D45A1904040}" destId="{5EE6BC66-9A50-437B-9DA7-E04F3F2B0EDB}" srcOrd="4" destOrd="0" presId="urn:microsoft.com/office/officeart/2005/8/layout/chevron1"/>
    <dgm:cxn modelId="{3317BB31-9F34-4B5B-A94E-5A9889C235F6}" type="presParOf" srcId="{11309AFA-078A-41BB-9E2E-7D45A1904040}" destId="{B078A7E3-3B24-4FCF-B785-EBC97C09C03F}" srcOrd="5" destOrd="0" presId="urn:microsoft.com/office/officeart/2005/8/layout/chevron1"/>
    <dgm:cxn modelId="{8566A746-343A-4566-9F90-F6ECF97F2DC3}" type="presParOf" srcId="{11309AFA-078A-41BB-9E2E-7D45A1904040}" destId="{1BC985FC-B190-487D-8CB6-7EFB26580BBB}"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6B510B1F-F89D-4778-9864-534DEC4C2BC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CO"/>
        </a:p>
      </dgm:t>
    </dgm:pt>
    <dgm:pt modelId="{73EAEFC4-A31D-410E-B5A1-95052766BE93}">
      <dgm:prSet phldrT="[Texto]"/>
      <dgm:spPr>
        <a:solidFill>
          <a:srgbClr val="FFC000"/>
        </a:solidFill>
      </dgm:spPr>
      <dgm:t>
        <a:bodyPr/>
        <a:lstStyle/>
        <a:p>
          <a:r>
            <a:rPr lang="es-CO" dirty="0" smtClean="0"/>
            <a:t>Libro Verde</a:t>
          </a:r>
          <a:endParaRPr lang="es-CO" dirty="0"/>
        </a:p>
      </dgm:t>
    </dgm:pt>
    <dgm:pt modelId="{3E05A45A-3817-42C4-94A5-A2C7F2F41263}" type="parTrans" cxnId="{C9BCE129-0076-4FAF-8E63-99D857CFEBB3}">
      <dgm:prSet/>
      <dgm:spPr/>
      <dgm:t>
        <a:bodyPr/>
        <a:lstStyle/>
        <a:p>
          <a:endParaRPr lang="es-CO"/>
        </a:p>
      </dgm:t>
    </dgm:pt>
    <dgm:pt modelId="{B6E262EA-74DF-4F4D-ADA9-CD37BEB68C43}" type="sibTrans" cxnId="{C9BCE129-0076-4FAF-8E63-99D857CFEBB3}">
      <dgm:prSet/>
      <dgm:spPr/>
      <dgm:t>
        <a:bodyPr/>
        <a:lstStyle/>
        <a:p>
          <a:endParaRPr lang="es-CO"/>
        </a:p>
      </dgm:t>
    </dgm:pt>
    <dgm:pt modelId="{92CC8386-B609-464A-8378-5336DC98084F}">
      <dgm:prSet phldrT="[Texto]"/>
      <dgm:spPr/>
      <dgm:t>
        <a:bodyPr/>
        <a:lstStyle/>
        <a:p>
          <a:endParaRPr lang="es-MX"/>
        </a:p>
      </dgm:t>
    </dgm:pt>
    <dgm:pt modelId="{7E8C7120-94AE-4C1F-BE62-96D8B5497A80}" type="parTrans" cxnId="{D41F192E-E3B4-402D-93DA-B0E250124613}">
      <dgm:prSet/>
      <dgm:spPr/>
      <dgm:t>
        <a:bodyPr/>
        <a:lstStyle/>
        <a:p>
          <a:endParaRPr lang="es-CO"/>
        </a:p>
      </dgm:t>
    </dgm:pt>
    <dgm:pt modelId="{204A3303-2445-447A-B139-0157E94E32AF}" type="sibTrans" cxnId="{D41F192E-E3B4-402D-93DA-B0E250124613}">
      <dgm:prSet/>
      <dgm:spPr/>
      <dgm:t>
        <a:bodyPr/>
        <a:lstStyle/>
        <a:p>
          <a:endParaRPr lang="es-CO"/>
        </a:p>
      </dgm:t>
    </dgm:pt>
    <dgm:pt modelId="{89B90EAB-3B42-4AFD-9D8B-374F55A790C9}">
      <dgm:prSet phldrT="[Texto]"/>
      <dgm:spPr/>
      <dgm:t>
        <a:bodyPr/>
        <a:lstStyle/>
        <a:p>
          <a:endParaRPr lang="es-CO" dirty="0"/>
        </a:p>
      </dgm:t>
    </dgm:pt>
    <dgm:pt modelId="{F34293ED-0A42-42F1-808F-2DDD8F7B8A5F}" type="parTrans" cxnId="{DDE6D297-48B9-4D9F-9A7D-26C4DD0393E0}">
      <dgm:prSet/>
      <dgm:spPr/>
      <dgm:t>
        <a:bodyPr/>
        <a:lstStyle/>
        <a:p>
          <a:endParaRPr lang="es-CO"/>
        </a:p>
      </dgm:t>
    </dgm:pt>
    <dgm:pt modelId="{E421D780-DBE4-4A53-8778-8A6AA2B9B055}" type="sibTrans" cxnId="{DDE6D297-48B9-4D9F-9A7D-26C4DD0393E0}">
      <dgm:prSet/>
      <dgm:spPr/>
      <dgm:t>
        <a:bodyPr/>
        <a:lstStyle/>
        <a:p>
          <a:endParaRPr lang="es-CO"/>
        </a:p>
      </dgm:t>
    </dgm:pt>
    <dgm:pt modelId="{88E17F6B-612C-498D-83E7-8F1CD382348F}">
      <dgm:prSet phldrT="[Texto]"/>
      <dgm:spPr>
        <a:solidFill>
          <a:schemeClr val="accent5">
            <a:lumMod val="75000"/>
          </a:schemeClr>
        </a:solidFill>
      </dgm:spPr>
      <dgm:t>
        <a:bodyPr/>
        <a:lstStyle/>
        <a:p>
          <a:r>
            <a:rPr lang="es-CO" dirty="0" smtClean="0"/>
            <a:t>Estrategia para un crecimiento inteligente, sostenible e integrador de Europa</a:t>
          </a:r>
          <a:endParaRPr lang="es-CO" dirty="0"/>
        </a:p>
      </dgm:t>
    </dgm:pt>
    <dgm:pt modelId="{3546CC3F-BED8-4D42-875C-50191CBF32B2}" type="parTrans" cxnId="{CDF27679-8C7E-49F9-A8F1-37B0F2BD2ED6}">
      <dgm:prSet/>
      <dgm:spPr/>
      <dgm:t>
        <a:bodyPr/>
        <a:lstStyle/>
        <a:p>
          <a:endParaRPr lang="es-CO"/>
        </a:p>
      </dgm:t>
    </dgm:pt>
    <dgm:pt modelId="{1478BD5E-39B9-47E6-9D92-600435F658F4}" type="sibTrans" cxnId="{CDF27679-8C7E-49F9-A8F1-37B0F2BD2ED6}">
      <dgm:prSet/>
      <dgm:spPr/>
      <dgm:t>
        <a:bodyPr/>
        <a:lstStyle/>
        <a:p>
          <a:endParaRPr lang="es-CO"/>
        </a:p>
      </dgm:t>
    </dgm:pt>
    <dgm:pt modelId="{E7B656D1-D1D5-49A3-B50F-F4C8A62A5302}">
      <dgm:prSet phldrT="[Texto]"/>
      <dgm:spPr>
        <a:solidFill>
          <a:srgbClr val="7030A0"/>
        </a:solidFill>
      </dgm:spPr>
      <dgm:t>
        <a:bodyPr/>
        <a:lstStyle/>
        <a:p>
          <a:r>
            <a:rPr lang="es-CO" dirty="0" smtClean="0"/>
            <a:t>Busca que la contratación pública:</a:t>
          </a:r>
        </a:p>
        <a:p>
          <a:r>
            <a:rPr lang="es-CO" dirty="0" smtClean="0"/>
            <a:t>- Mejore las condiciones generales que favorezcan la innovación</a:t>
          </a:r>
        </a:p>
        <a:p>
          <a:r>
            <a:rPr lang="es-CO" dirty="0" smtClean="0"/>
            <a:t>- Cambio hacia una economía que haga uso más eficiente de los recursos y con bajas emisiones de carbono</a:t>
          </a:r>
        </a:p>
        <a:p>
          <a:r>
            <a:rPr lang="es-CO" dirty="0" smtClean="0"/>
            <a:t>- Mejorar entorno empresarial, en especial para las PYME innovadoras</a:t>
          </a:r>
          <a:endParaRPr lang="es-CO" dirty="0"/>
        </a:p>
      </dgm:t>
    </dgm:pt>
    <dgm:pt modelId="{722B3820-E5D0-463F-AA39-AB0B5248287B}" type="parTrans" cxnId="{F863EDAC-47B7-4119-B7DD-F788996CA535}">
      <dgm:prSet/>
      <dgm:spPr/>
      <dgm:t>
        <a:bodyPr/>
        <a:lstStyle/>
        <a:p>
          <a:endParaRPr lang="es-CO"/>
        </a:p>
      </dgm:t>
    </dgm:pt>
    <dgm:pt modelId="{CEAFEE42-D56D-4F65-921F-31E05405AB18}" type="sibTrans" cxnId="{F863EDAC-47B7-4119-B7DD-F788996CA535}">
      <dgm:prSet/>
      <dgm:spPr/>
      <dgm:t>
        <a:bodyPr/>
        <a:lstStyle/>
        <a:p>
          <a:endParaRPr lang="es-CO"/>
        </a:p>
      </dgm:t>
    </dgm:pt>
    <dgm:pt modelId="{5809FF4A-2358-4E4C-BEF8-9F142391F620}">
      <dgm:prSet phldrT="[Texto]"/>
      <dgm:spPr/>
      <dgm:t>
        <a:bodyPr/>
        <a:lstStyle/>
        <a:p>
          <a:endParaRPr lang="es-CO" dirty="0"/>
        </a:p>
      </dgm:t>
    </dgm:pt>
    <dgm:pt modelId="{7CF9FC52-C769-45EE-AE48-8D6D3E8253FB}" type="parTrans" cxnId="{FBC8A375-72E3-48F2-90F8-66AE845B1C1F}">
      <dgm:prSet/>
      <dgm:spPr/>
      <dgm:t>
        <a:bodyPr/>
        <a:lstStyle/>
        <a:p>
          <a:endParaRPr lang="es-CO"/>
        </a:p>
      </dgm:t>
    </dgm:pt>
    <dgm:pt modelId="{86C3CCB0-45CB-474D-8620-5FDA0CCDBD5B}" type="sibTrans" cxnId="{FBC8A375-72E3-48F2-90F8-66AE845B1C1F}">
      <dgm:prSet/>
      <dgm:spPr/>
      <dgm:t>
        <a:bodyPr/>
        <a:lstStyle/>
        <a:p>
          <a:endParaRPr lang="es-CO"/>
        </a:p>
      </dgm:t>
    </dgm:pt>
    <dgm:pt modelId="{19CF09CD-1F22-4DB5-903D-C7CFD1172050}">
      <dgm:prSet phldrT="[Texto]"/>
      <dgm:spPr>
        <a:solidFill>
          <a:srgbClr val="002060"/>
        </a:solidFill>
      </dgm:spPr>
      <dgm:t>
        <a:bodyPr/>
        <a:lstStyle/>
        <a:p>
          <a:r>
            <a:rPr lang="es-CO" dirty="0" smtClean="0"/>
            <a:t>Reducción de cargas administrativas en la fase de selección: </a:t>
          </a:r>
        </a:p>
        <a:p>
          <a:r>
            <a:rPr lang="es-CO" dirty="0" smtClean="0"/>
            <a:t>Se propone permitir a las pymes que presenten solo un resumen de la información pertinente para la selección o que faciliten, como primer paso, declaraciones del propio empresario</a:t>
          </a:r>
          <a:endParaRPr lang="es-CO" dirty="0"/>
        </a:p>
      </dgm:t>
    </dgm:pt>
    <dgm:pt modelId="{99F7C6AE-872D-423B-A1E2-57BCE3BF8B9A}" type="parTrans" cxnId="{F63EF0B1-A63B-4C38-944E-53E15EF25450}">
      <dgm:prSet/>
      <dgm:spPr/>
      <dgm:t>
        <a:bodyPr/>
        <a:lstStyle/>
        <a:p>
          <a:endParaRPr lang="es-CO"/>
        </a:p>
      </dgm:t>
    </dgm:pt>
    <dgm:pt modelId="{90357B90-44C7-4069-A825-E746A3EB9C42}" type="sibTrans" cxnId="{F63EF0B1-A63B-4C38-944E-53E15EF25450}">
      <dgm:prSet/>
      <dgm:spPr/>
      <dgm:t>
        <a:bodyPr/>
        <a:lstStyle/>
        <a:p>
          <a:endParaRPr lang="es-CO"/>
        </a:p>
      </dgm:t>
    </dgm:pt>
    <dgm:pt modelId="{F250799D-71E5-43C4-AB79-62BCAC585E0F}">
      <dgm:prSet phldrT="[Texto]"/>
      <dgm:spPr>
        <a:solidFill>
          <a:schemeClr val="accent2">
            <a:lumMod val="75000"/>
          </a:schemeClr>
        </a:solidFill>
      </dgm:spPr>
      <dgm:t>
        <a:bodyPr/>
        <a:lstStyle/>
        <a:p>
          <a:r>
            <a:rPr lang="es-CO" dirty="0" smtClean="0"/>
            <a:t>En relación con los criterios de selección demasiado exigentes:</a:t>
          </a:r>
        </a:p>
        <a:p>
          <a:endParaRPr lang="es-CO" dirty="0" smtClean="0"/>
        </a:p>
        <a:p>
          <a:r>
            <a:rPr lang="es-CO" dirty="0" smtClean="0"/>
            <a:t>-Se podrían introducir en las normas un tope determinado de requisitos de selección cualitativa, especialmente en relación con la capacidad financiera</a:t>
          </a:r>
          <a:endParaRPr lang="es-CO" dirty="0"/>
        </a:p>
      </dgm:t>
    </dgm:pt>
    <dgm:pt modelId="{6DC0F67D-6614-46EC-932D-A5F05F2F7DE9}" type="parTrans" cxnId="{5E28813A-DAD6-42BA-BBED-9148A56303F7}">
      <dgm:prSet/>
      <dgm:spPr/>
      <dgm:t>
        <a:bodyPr/>
        <a:lstStyle/>
        <a:p>
          <a:endParaRPr lang="es-CO"/>
        </a:p>
      </dgm:t>
    </dgm:pt>
    <dgm:pt modelId="{2C9E58E0-C076-48A6-AFE7-B0DE45234522}" type="sibTrans" cxnId="{5E28813A-DAD6-42BA-BBED-9148A56303F7}">
      <dgm:prSet/>
      <dgm:spPr/>
      <dgm:t>
        <a:bodyPr/>
        <a:lstStyle/>
        <a:p>
          <a:endParaRPr lang="es-CO"/>
        </a:p>
      </dgm:t>
    </dgm:pt>
    <dgm:pt modelId="{F816B06E-0C8B-451B-A7CC-230E94C9B801}">
      <dgm:prSet phldrT="[Texto]"/>
      <dgm:spPr>
        <a:solidFill>
          <a:schemeClr val="accent4">
            <a:lumMod val="50000"/>
          </a:schemeClr>
        </a:solidFill>
      </dgm:spPr>
      <dgm:t>
        <a:bodyPr/>
        <a:lstStyle/>
        <a:p>
          <a:r>
            <a:rPr lang="es-CO" dirty="0" smtClean="0"/>
            <a:t>NO están de acuerdo con medidas de discriminación positiva (caso USA). Sin embargo, proponen fijar objetivos de participación de las PYME en la contratación global. Lo que no implicaría reservar contratos a las PYME, sino proporcionar al contratante incentivos para hacer uso de los instrumentos existentes con el fin de contratar PYMES. </a:t>
          </a:r>
          <a:endParaRPr lang="es-CO" dirty="0"/>
        </a:p>
      </dgm:t>
    </dgm:pt>
    <dgm:pt modelId="{D0175DAE-0FA1-494E-BC1B-CBA7A911151E}" type="parTrans" cxnId="{8920A65F-7335-45F5-A0EB-EC59B71AA1B1}">
      <dgm:prSet/>
      <dgm:spPr/>
      <dgm:t>
        <a:bodyPr/>
        <a:lstStyle/>
        <a:p>
          <a:endParaRPr lang="es-CO"/>
        </a:p>
      </dgm:t>
    </dgm:pt>
    <dgm:pt modelId="{EDD17578-C7A2-4AC8-9BF2-9A01C50F79D8}" type="sibTrans" cxnId="{8920A65F-7335-45F5-A0EB-EC59B71AA1B1}">
      <dgm:prSet/>
      <dgm:spPr/>
      <dgm:t>
        <a:bodyPr/>
        <a:lstStyle/>
        <a:p>
          <a:endParaRPr lang="es-CO"/>
        </a:p>
      </dgm:t>
    </dgm:pt>
    <dgm:pt modelId="{C5828AB3-7DC5-433F-AB9C-57A772E91853}">
      <dgm:prSet phldrT="[Texto]"/>
      <dgm:spPr>
        <a:solidFill>
          <a:srgbClr val="0070C0"/>
        </a:solidFill>
      </dgm:spPr>
      <dgm:t>
        <a:bodyPr/>
        <a:lstStyle/>
        <a:p>
          <a:r>
            <a:rPr lang="es-CO" dirty="0" smtClean="0"/>
            <a:t>Otra opción: Permitir que la entidad contratante subcontrate un porcentaje determinado del valor del contrato a terceros</a:t>
          </a:r>
          <a:endParaRPr lang="es-CO" dirty="0"/>
        </a:p>
      </dgm:t>
    </dgm:pt>
    <dgm:pt modelId="{993B8893-B646-4168-9837-DAA62ED6D59D}" type="parTrans" cxnId="{F66B898B-9F0B-42CC-81B8-A3C9C3626397}">
      <dgm:prSet/>
      <dgm:spPr/>
      <dgm:t>
        <a:bodyPr/>
        <a:lstStyle/>
        <a:p>
          <a:endParaRPr lang="es-CO"/>
        </a:p>
      </dgm:t>
    </dgm:pt>
    <dgm:pt modelId="{AA9D7CEC-B561-493F-9D5D-E1F7E2E072A8}" type="sibTrans" cxnId="{F66B898B-9F0B-42CC-81B8-A3C9C3626397}">
      <dgm:prSet/>
      <dgm:spPr/>
      <dgm:t>
        <a:bodyPr/>
        <a:lstStyle/>
        <a:p>
          <a:endParaRPr lang="es-CO"/>
        </a:p>
      </dgm:t>
    </dgm:pt>
    <dgm:pt modelId="{754CBED6-CD6A-45D0-B0AB-1340A93552AF}" type="pres">
      <dgm:prSet presAssocID="{6B510B1F-F89D-4778-9864-534DEC4C2BC9}" presName="composite" presStyleCnt="0">
        <dgm:presLayoutVars>
          <dgm:chMax val="1"/>
          <dgm:dir/>
          <dgm:resizeHandles val="exact"/>
        </dgm:presLayoutVars>
      </dgm:prSet>
      <dgm:spPr/>
      <dgm:t>
        <a:bodyPr/>
        <a:lstStyle/>
        <a:p>
          <a:endParaRPr lang="es-MX"/>
        </a:p>
      </dgm:t>
    </dgm:pt>
    <dgm:pt modelId="{BB40360B-9DAA-4376-AEB8-B79E4313BA5E}" type="pres">
      <dgm:prSet presAssocID="{73EAEFC4-A31D-410E-B5A1-95052766BE93}" presName="roof" presStyleLbl="dkBgShp" presStyleIdx="0" presStyleCnt="2"/>
      <dgm:spPr/>
      <dgm:t>
        <a:bodyPr/>
        <a:lstStyle/>
        <a:p>
          <a:endParaRPr lang="es-MX"/>
        </a:p>
      </dgm:t>
    </dgm:pt>
    <dgm:pt modelId="{B79339B9-222E-43E4-8EDB-8E3E7FA8413A}" type="pres">
      <dgm:prSet presAssocID="{73EAEFC4-A31D-410E-B5A1-95052766BE93}" presName="pillars" presStyleCnt="0"/>
      <dgm:spPr/>
    </dgm:pt>
    <dgm:pt modelId="{1677AE5E-58A8-4A6C-A516-DBACE532846E}" type="pres">
      <dgm:prSet presAssocID="{73EAEFC4-A31D-410E-B5A1-95052766BE93}" presName="pillar1" presStyleLbl="node1" presStyleIdx="0" presStyleCnt="6">
        <dgm:presLayoutVars>
          <dgm:bulletEnabled val="1"/>
        </dgm:presLayoutVars>
      </dgm:prSet>
      <dgm:spPr/>
      <dgm:t>
        <a:bodyPr/>
        <a:lstStyle/>
        <a:p>
          <a:endParaRPr lang="es-CO"/>
        </a:p>
      </dgm:t>
    </dgm:pt>
    <dgm:pt modelId="{20A1778E-EB30-48D8-A9EC-743C19EA7C48}" type="pres">
      <dgm:prSet presAssocID="{E7B656D1-D1D5-49A3-B50F-F4C8A62A5302}" presName="pillarX" presStyleLbl="node1" presStyleIdx="1" presStyleCnt="6">
        <dgm:presLayoutVars>
          <dgm:bulletEnabled val="1"/>
        </dgm:presLayoutVars>
      </dgm:prSet>
      <dgm:spPr/>
      <dgm:t>
        <a:bodyPr/>
        <a:lstStyle/>
        <a:p>
          <a:endParaRPr lang="es-CO"/>
        </a:p>
      </dgm:t>
    </dgm:pt>
    <dgm:pt modelId="{78F4F5E9-24C9-4DA7-8DE9-90EE91D1F803}" type="pres">
      <dgm:prSet presAssocID="{19CF09CD-1F22-4DB5-903D-C7CFD1172050}" presName="pillarX" presStyleLbl="node1" presStyleIdx="2" presStyleCnt="6">
        <dgm:presLayoutVars>
          <dgm:bulletEnabled val="1"/>
        </dgm:presLayoutVars>
      </dgm:prSet>
      <dgm:spPr/>
      <dgm:t>
        <a:bodyPr/>
        <a:lstStyle/>
        <a:p>
          <a:endParaRPr lang="es-CO"/>
        </a:p>
      </dgm:t>
    </dgm:pt>
    <dgm:pt modelId="{4A21913D-BB8D-4E02-AF5E-F4631DC05700}" type="pres">
      <dgm:prSet presAssocID="{F250799D-71E5-43C4-AB79-62BCAC585E0F}" presName="pillarX" presStyleLbl="node1" presStyleIdx="3" presStyleCnt="6">
        <dgm:presLayoutVars>
          <dgm:bulletEnabled val="1"/>
        </dgm:presLayoutVars>
      </dgm:prSet>
      <dgm:spPr/>
      <dgm:t>
        <a:bodyPr/>
        <a:lstStyle/>
        <a:p>
          <a:endParaRPr lang="es-CO"/>
        </a:p>
      </dgm:t>
    </dgm:pt>
    <dgm:pt modelId="{B20165CA-8A2F-4ECF-A10E-25398A71F4E1}" type="pres">
      <dgm:prSet presAssocID="{F816B06E-0C8B-451B-A7CC-230E94C9B801}" presName="pillarX" presStyleLbl="node1" presStyleIdx="4" presStyleCnt="6">
        <dgm:presLayoutVars>
          <dgm:bulletEnabled val="1"/>
        </dgm:presLayoutVars>
      </dgm:prSet>
      <dgm:spPr/>
      <dgm:t>
        <a:bodyPr/>
        <a:lstStyle/>
        <a:p>
          <a:endParaRPr lang="es-CO"/>
        </a:p>
      </dgm:t>
    </dgm:pt>
    <dgm:pt modelId="{5D58F3EF-E98E-4A56-B8BF-E28260D080B8}" type="pres">
      <dgm:prSet presAssocID="{C5828AB3-7DC5-433F-AB9C-57A772E91853}" presName="pillarX" presStyleLbl="node1" presStyleIdx="5" presStyleCnt="6">
        <dgm:presLayoutVars>
          <dgm:bulletEnabled val="1"/>
        </dgm:presLayoutVars>
      </dgm:prSet>
      <dgm:spPr/>
      <dgm:t>
        <a:bodyPr/>
        <a:lstStyle/>
        <a:p>
          <a:endParaRPr lang="es-CO"/>
        </a:p>
      </dgm:t>
    </dgm:pt>
    <dgm:pt modelId="{D9F65D81-92F1-419C-9987-433721343F4B}" type="pres">
      <dgm:prSet presAssocID="{73EAEFC4-A31D-410E-B5A1-95052766BE93}" presName="base" presStyleLbl="dkBgShp" presStyleIdx="1" presStyleCnt="2"/>
      <dgm:spPr/>
    </dgm:pt>
  </dgm:ptLst>
  <dgm:cxnLst>
    <dgm:cxn modelId="{DDE6D297-48B9-4D9F-9A7D-26C4DD0393E0}" srcId="{5809FF4A-2358-4E4C-BEF8-9F142391F620}" destId="{89B90EAB-3B42-4AFD-9D8B-374F55A790C9}" srcOrd="0" destOrd="0" parTransId="{F34293ED-0A42-42F1-808F-2DDD8F7B8A5F}" sibTransId="{E421D780-DBE4-4A53-8778-8A6AA2B9B055}"/>
    <dgm:cxn modelId="{F66B898B-9F0B-42CC-81B8-A3C9C3626397}" srcId="{73EAEFC4-A31D-410E-B5A1-95052766BE93}" destId="{C5828AB3-7DC5-433F-AB9C-57A772E91853}" srcOrd="5" destOrd="0" parTransId="{993B8893-B646-4168-9837-DAA62ED6D59D}" sibTransId="{AA9D7CEC-B561-493F-9D5D-E1F7E2E072A8}"/>
    <dgm:cxn modelId="{FBC8A375-72E3-48F2-90F8-66AE845B1C1F}" srcId="{6B510B1F-F89D-4778-9864-534DEC4C2BC9}" destId="{5809FF4A-2358-4E4C-BEF8-9F142391F620}" srcOrd="1" destOrd="0" parTransId="{7CF9FC52-C769-45EE-AE48-8D6D3E8253FB}" sibTransId="{86C3CCB0-45CB-474D-8620-5FDA0CCDBD5B}"/>
    <dgm:cxn modelId="{F863EDAC-47B7-4119-B7DD-F788996CA535}" srcId="{73EAEFC4-A31D-410E-B5A1-95052766BE93}" destId="{E7B656D1-D1D5-49A3-B50F-F4C8A62A5302}" srcOrd="1" destOrd="0" parTransId="{722B3820-E5D0-463F-AA39-AB0B5248287B}" sibTransId="{CEAFEE42-D56D-4F65-921F-31E05405AB18}"/>
    <dgm:cxn modelId="{89CA4FBF-FC93-477C-8AA8-A5DF700C5B9A}" type="presOf" srcId="{88E17F6B-612C-498D-83E7-8F1CD382348F}" destId="{1677AE5E-58A8-4A6C-A516-DBACE532846E}" srcOrd="0" destOrd="0" presId="urn:microsoft.com/office/officeart/2005/8/layout/hList3"/>
    <dgm:cxn modelId="{A73814AC-D2FF-497E-9789-0E45EDC714A2}" type="presOf" srcId="{C5828AB3-7DC5-433F-AB9C-57A772E91853}" destId="{5D58F3EF-E98E-4A56-B8BF-E28260D080B8}" srcOrd="0" destOrd="0" presId="urn:microsoft.com/office/officeart/2005/8/layout/hList3"/>
    <dgm:cxn modelId="{D41F192E-E3B4-402D-93DA-B0E250124613}" srcId="{6B510B1F-F89D-4778-9864-534DEC4C2BC9}" destId="{92CC8386-B609-464A-8378-5336DC98084F}" srcOrd="2" destOrd="0" parTransId="{7E8C7120-94AE-4C1F-BE62-96D8B5497A80}" sibTransId="{204A3303-2445-447A-B139-0157E94E32AF}"/>
    <dgm:cxn modelId="{57361D53-DEB7-40BF-A9E2-AA56F5204155}" type="presOf" srcId="{F250799D-71E5-43C4-AB79-62BCAC585E0F}" destId="{4A21913D-BB8D-4E02-AF5E-F4631DC05700}" srcOrd="0" destOrd="0" presId="urn:microsoft.com/office/officeart/2005/8/layout/hList3"/>
    <dgm:cxn modelId="{5E28813A-DAD6-42BA-BBED-9148A56303F7}" srcId="{73EAEFC4-A31D-410E-B5A1-95052766BE93}" destId="{F250799D-71E5-43C4-AB79-62BCAC585E0F}" srcOrd="3" destOrd="0" parTransId="{6DC0F67D-6614-46EC-932D-A5F05F2F7DE9}" sibTransId="{2C9E58E0-C076-48A6-AFE7-B0DE45234522}"/>
    <dgm:cxn modelId="{C9BCE129-0076-4FAF-8E63-99D857CFEBB3}" srcId="{6B510B1F-F89D-4778-9864-534DEC4C2BC9}" destId="{73EAEFC4-A31D-410E-B5A1-95052766BE93}" srcOrd="0" destOrd="0" parTransId="{3E05A45A-3817-42C4-94A5-A2C7F2F41263}" sibTransId="{B6E262EA-74DF-4F4D-ADA9-CD37BEB68C43}"/>
    <dgm:cxn modelId="{769ED2CA-DE74-4A6D-9CAF-4E2509183462}" type="presOf" srcId="{6B510B1F-F89D-4778-9864-534DEC4C2BC9}" destId="{754CBED6-CD6A-45D0-B0AB-1340A93552AF}" srcOrd="0" destOrd="0" presId="urn:microsoft.com/office/officeart/2005/8/layout/hList3"/>
    <dgm:cxn modelId="{CDF27679-8C7E-49F9-A8F1-37B0F2BD2ED6}" srcId="{73EAEFC4-A31D-410E-B5A1-95052766BE93}" destId="{88E17F6B-612C-498D-83E7-8F1CD382348F}" srcOrd="0" destOrd="0" parTransId="{3546CC3F-BED8-4D42-875C-50191CBF32B2}" sibTransId="{1478BD5E-39B9-47E6-9D92-600435F658F4}"/>
    <dgm:cxn modelId="{A671DEBE-6A9B-4EAC-91D9-F30812659610}" type="presOf" srcId="{E7B656D1-D1D5-49A3-B50F-F4C8A62A5302}" destId="{20A1778E-EB30-48D8-A9EC-743C19EA7C48}" srcOrd="0" destOrd="0" presId="urn:microsoft.com/office/officeart/2005/8/layout/hList3"/>
    <dgm:cxn modelId="{4CC52103-4BC2-4867-A5BA-A6D178F0AE9B}" type="presOf" srcId="{73EAEFC4-A31D-410E-B5A1-95052766BE93}" destId="{BB40360B-9DAA-4376-AEB8-B79E4313BA5E}" srcOrd="0" destOrd="0" presId="urn:microsoft.com/office/officeart/2005/8/layout/hList3"/>
    <dgm:cxn modelId="{C6F40259-B24D-4BE8-9635-B96BA7DA3979}" type="presOf" srcId="{19CF09CD-1F22-4DB5-903D-C7CFD1172050}" destId="{78F4F5E9-24C9-4DA7-8DE9-90EE91D1F803}" srcOrd="0" destOrd="0" presId="urn:microsoft.com/office/officeart/2005/8/layout/hList3"/>
    <dgm:cxn modelId="{A3FFB325-D877-44D6-BD45-EBDE4982D7F0}" type="presOf" srcId="{F816B06E-0C8B-451B-A7CC-230E94C9B801}" destId="{B20165CA-8A2F-4ECF-A10E-25398A71F4E1}" srcOrd="0" destOrd="0" presId="urn:microsoft.com/office/officeart/2005/8/layout/hList3"/>
    <dgm:cxn modelId="{F63EF0B1-A63B-4C38-944E-53E15EF25450}" srcId="{73EAEFC4-A31D-410E-B5A1-95052766BE93}" destId="{19CF09CD-1F22-4DB5-903D-C7CFD1172050}" srcOrd="2" destOrd="0" parTransId="{99F7C6AE-872D-423B-A1E2-57BCE3BF8B9A}" sibTransId="{90357B90-44C7-4069-A825-E746A3EB9C42}"/>
    <dgm:cxn modelId="{8920A65F-7335-45F5-A0EB-EC59B71AA1B1}" srcId="{73EAEFC4-A31D-410E-B5A1-95052766BE93}" destId="{F816B06E-0C8B-451B-A7CC-230E94C9B801}" srcOrd="4" destOrd="0" parTransId="{D0175DAE-0FA1-494E-BC1B-CBA7A911151E}" sibTransId="{EDD17578-C7A2-4AC8-9BF2-9A01C50F79D8}"/>
    <dgm:cxn modelId="{788E5ABC-66E8-496E-87BB-DC65CEE21E1D}" type="presParOf" srcId="{754CBED6-CD6A-45D0-B0AB-1340A93552AF}" destId="{BB40360B-9DAA-4376-AEB8-B79E4313BA5E}" srcOrd="0" destOrd="0" presId="urn:microsoft.com/office/officeart/2005/8/layout/hList3"/>
    <dgm:cxn modelId="{28136F46-5D67-492F-9C7F-8AEAC82AF378}" type="presParOf" srcId="{754CBED6-CD6A-45D0-B0AB-1340A93552AF}" destId="{B79339B9-222E-43E4-8EDB-8E3E7FA8413A}" srcOrd="1" destOrd="0" presId="urn:microsoft.com/office/officeart/2005/8/layout/hList3"/>
    <dgm:cxn modelId="{FB1BDC44-70FC-4240-849A-DBC6FD43FAE2}" type="presParOf" srcId="{B79339B9-222E-43E4-8EDB-8E3E7FA8413A}" destId="{1677AE5E-58A8-4A6C-A516-DBACE532846E}" srcOrd="0" destOrd="0" presId="urn:microsoft.com/office/officeart/2005/8/layout/hList3"/>
    <dgm:cxn modelId="{79D52642-E5D0-464C-A638-FCAAAA7FB616}" type="presParOf" srcId="{B79339B9-222E-43E4-8EDB-8E3E7FA8413A}" destId="{20A1778E-EB30-48D8-A9EC-743C19EA7C48}" srcOrd="1" destOrd="0" presId="urn:microsoft.com/office/officeart/2005/8/layout/hList3"/>
    <dgm:cxn modelId="{9B911654-76A4-475C-B714-254D5CE874B7}" type="presParOf" srcId="{B79339B9-222E-43E4-8EDB-8E3E7FA8413A}" destId="{78F4F5E9-24C9-4DA7-8DE9-90EE91D1F803}" srcOrd="2" destOrd="0" presId="urn:microsoft.com/office/officeart/2005/8/layout/hList3"/>
    <dgm:cxn modelId="{81F6D0F0-8211-447B-AE90-2ACD720B52E1}" type="presParOf" srcId="{B79339B9-222E-43E4-8EDB-8E3E7FA8413A}" destId="{4A21913D-BB8D-4E02-AF5E-F4631DC05700}" srcOrd="3" destOrd="0" presId="urn:microsoft.com/office/officeart/2005/8/layout/hList3"/>
    <dgm:cxn modelId="{0E4F7AA2-4062-40C0-9606-CBA8506EBD45}" type="presParOf" srcId="{B79339B9-222E-43E4-8EDB-8E3E7FA8413A}" destId="{B20165CA-8A2F-4ECF-A10E-25398A71F4E1}" srcOrd="4" destOrd="0" presId="urn:microsoft.com/office/officeart/2005/8/layout/hList3"/>
    <dgm:cxn modelId="{D9FA85EE-EAFD-4631-BD3C-421C4590C019}" type="presParOf" srcId="{B79339B9-222E-43E4-8EDB-8E3E7FA8413A}" destId="{5D58F3EF-E98E-4A56-B8BF-E28260D080B8}" srcOrd="5" destOrd="0" presId="urn:microsoft.com/office/officeart/2005/8/layout/hList3"/>
    <dgm:cxn modelId="{C04B3906-4F3B-405E-8B36-F39210E6DA1D}" type="presParOf" srcId="{754CBED6-CD6A-45D0-B0AB-1340A93552AF}" destId="{D9F65D81-92F1-419C-9987-433721343F4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E57806C3-FCB9-4590-AE11-CF473CB0FCE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16A9E906-D20F-451A-9E25-7EC868258C75}">
      <dgm:prSet phldrT="[Texto]"/>
      <dgm:spPr>
        <a:solidFill>
          <a:schemeClr val="accent5">
            <a:lumMod val="50000"/>
          </a:schemeClr>
        </a:solidFill>
      </dgm:spPr>
      <dgm:t>
        <a:bodyPr/>
        <a:lstStyle/>
        <a:p>
          <a:r>
            <a:rPr lang="es-CO" dirty="0" smtClean="0"/>
            <a:t>Reformas para…</a:t>
          </a:r>
          <a:endParaRPr lang="es-CO" dirty="0"/>
        </a:p>
      </dgm:t>
    </dgm:pt>
    <dgm:pt modelId="{31B56BDA-3502-48CB-98D4-5940C88BB85A}" type="parTrans" cxnId="{E63A57C2-E202-45BA-83AA-0C5EB00309D1}">
      <dgm:prSet/>
      <dgm:spPr/>
      <dgm:t>
        <a:bodyPr/>
        <a:lstStyle/>
        <a:p>
          <a:endParaRPr lang="es-CO"/>
        </a:p>
      </dgm:t>
    </dgm:pt>
    <dgm:pt modelId="{A5C0A53A-910F-4245-A8D7-C2CB1A3FDB22}" type="sibTrans" cxnId="{E63A57C2-E202-45BA-83AA-0C5EB00309D1}">
      <dgm:prSet/>
      <dgm:spPr/>
      <dgm:t>
        <a:bodyPr/>
        <a:lstStyle/>
        <a:p>
          <a:endParaRPr lang="es-CO"/>
        </a:p>
      </dgm:t>
    </dgm:pt>
    <dgm:pt modelId="{87316153-F1FD-4545-884E-25146B3C5FFB}">
      <dgm:prSet phldrT="[Texto]"/>
      <dgm:spPr>
        <a:solidFill>
          <a:srgbClr val="002060"/>
        </a:solidFill>
      </dgm:spPr>
      <dgm:t>
        <a:bodyPr/>
        <a:lstStyle/>
        <a:p>
          <a:r>
            <a:rPr lang="es-CO" dirty="0" smtClean="0"/>
            <a:t>DAR preferencias</a:t>
          </a:r>
          <a:endParaRPr lang="es-CO" dirty="0"/>
        </a:p>
      </dgm:t>
    </dgm:pt>
    <dgm:pt modelId="{B8E4E514-240C-43ED-B762-78F77ED33825}" type="parTrans" cxnId="{5E8AAA1C-59E2-42AC-83D3-B93447F75089}">
      <dgm:prSet/>
      <dgm:spPr/>
      <dgm:t>
        <a:bodyPr/>
        <a:lstStyle/>
        <a:p>
          <a:endParaRPr lang="es-CO"/>
        </a:p>
      </dgm:t>
    </dgm:pt>
    <dgm:pt modelId="{562A3D32-0F3F-437C-8AB9-5E39FCD53784}" type="sibTrans" cxnId="{5E8AAA1C-59E2-42AC-83D3-B93447F75089}">
      <dgm:prSet/>
      <dgm:spPr/>
      <dgm:t>
        <a:bodyPr/>
        <a:lstStyle/>
        <a:p>
          <a:endParaRPr lang="es-CO"/>
        </a:p>
      </dgm:t>
    </dgm:pt>
    <dgm:pt modelId="{61F04CBD-B42E-4CC8-89FD-3B6A438488D7}">
      <dgm:prSet phldrT="[Texto]"/>
      <dgm:spPr>
        <a:solidFill>
          <a:schemeClr val="accent4">
            <a:lumMod val="75000"/>
          </a:schemeClr>
        </a:solidFill>
      </dgm:spPr>
      <dgm:t>
        <a:bodyPr/>
        <a:lstStyle/>
        <a:p>
          <a:r>
            <a:rPr lang="es-CO" dirty="0" smtClean="0"/>
            <a:t>«SET ASIDES» </a:t>
          </a:r>
        </a:p>
        <a:p>
          <a:r>
            <a:rPr lang="es-CO" dirty="0" smtClean="0"/>
            <a:t>(Reservas de  compra)</a:t>
          </a:r>
          <a:endParaRPr lang="es-CO" dirty="0"/>
        </a:p>
      </dgm:t>
    </dgm:pt>
    <dgm:pt modelId="{B8FA2AD8-701B-4570-B6E8-9A52B32EDE4F}" type="parTrans" cxnId="{C44CFBE1-1737-4F5C-96F3-1B1D5D78449E}">
      <dgm:prSet/>
      <dgm:spPr/>
      <dgm:t>
        <a:bodyPr/>
        <a:lstStyle/>
        <a:p>
          <a:endParaRPr lang="es-CO"/>
        </a:p>
      </dgm:t>
    </dgm:pt>
    <dgm:pt modelId="{F2FAA56D-C600-470D-9A3C-0F4ABD82A84C}" type="sibTrans" cxnId="{C44CFBE1-1737-4F5C-96F3-1B1D5D78449E}">
      <dgm:prSet/>
      <dgm:spPr/>
      <dgm:t>
        <a:bodyPr/>
        <a:lstStyle/>
        <a:p>
          <a:endParaRPr lang="es-CO"/>
        </a:p>
      </dgm:t>
    </dgm:pt>
    <dgm:pt modelId="{2438B0A5-A484-430D-85D8-BFCACD388C91}">
      <dgm:prSet phldrT="[Texto]"/>
      <dgm:spPr>
        <a:solidFill>
          <a:srgbClr val="C00000"/>
        </a:solidFill>
      </dgm:spPr>
      <dgm:t>
        <a:bodyPr/>
        <a:lstStyle/>
        <a:p>
          <a:r>
            <a:rPr lang="es-CO" dirty="0" smtClean="0"/>
            <a:t>Metas de compra</a:t>
          </a:r>
        </a:p>
        <a:p>
          <a:r>
            <a:rPr lang="es-CO" dirty="0" smtClean="0"/>
            <a:t>(Fraccionamiento)</a:t>
          </a:r>
          <a:endParaRPr lang="es-CO" dirty="0"/>
        </a:p>
      </dgm:t>
    </dgm:pt>
    <dgm:pt modelId="{BFD87815-D9D1-4CE9-99CD-6BF8E6CA09D9}" type="parTrans" cxnId="{D6E32178-32F5-4BED-972A-8A7945C36FAE}">
      <dgm:prSet/>
      <dgm:spPr/>
      <dgm:t>
        <a:bodyPr/>
        <a:lstStyle/>
        <a:p>
          <a:endParaRPr lang="es-CO"/>
        </a:p>
      </dgm:t>
    </dgm:pt>
    <dgm:pt modelId="{38C87377-2061-4929-AEC4-D5E1B6D1CEB9}" type="sibTrans" cxnId="{D6E32178-32F5-4BED-972A-8A7945C36FAE}">
      <dgm:prSet/>
      <dgm:spPr/>
      <dgm:t>
        <a:bodyPr/>
        <a:lstStyle/>
        <a:p>
          <a:endParaRPr lang="es-CO"/>
        </a:p>
      </dgm:t>
    </dgm:pt>
    <dgm:pt modelId="{8E5CBBB4-6275-43F8-BD50-F18132598B92}">
      <dgm:prSet phldrT="[Texto]"/>
      <dgm:spPr>
        <a:solidFill>
          <a:srgbClr val="7030A0"/>
        </a:solidFill>
      </dgm:spPr>
      <dgm:t>
        <a:bodyPr/>
        <a:lstStyle/>
        <a:p>
          <a:r>
            <a:rPr lang="es-CO" dirty="0" smtClean="0"/>
            <a:t>SUBCONTRATACIÓN</a:t>
          </a:r>
          <a:endParaRPr lang="es-CO" dirty="0"/>
        </a:p>
      </dgm:t>
    </dgm:pt>
    <dgm:pt modelId="{33D3862C-FA6B-46D8-B503-4628798AFBC5}" type="parTrans" cxnId="{2C2825FE-71DA-48D6-9337-141538814B99}">
      <dgm:prSet/>
      <dgm:spPr/>
      <dgm:t>
        <a:bodyPr/>
        <a:lstStyle/>
        <a:p>
          <a:endParaRPr lang="es-CO"/>
        </a:p>
      </dgm:t>
    </dgm:pt>
    <dgm:pt modelId="{36CF49ED-29C1-4C7C-9CB3-AD1DFEEF5C6A}" type="sibTrans" cxnId="{2C2825FE-71DA-48D6-9337-141538814B99}">
      <dgm:prSet/>
      <dgm:spPr/>
      <dgm:t>
        <a:bodyPr/>
        <a:lstStyle/>
        <a:p>
          <a:endParaRPr lang="es-CO"/>
        </a:p>
      </dgm:t>
    </dgm:pt>
    <dgm:pt modelId="{167E7A4B-EDFF-48A1-ABAC-152A7CE14EDD}">
      <dgm:prSet phldrT="[Texto]"/>
      <dgm:spPr>
        <a:solidFill>
          <a:srgbClr val="00B050"/>
        </a:solidFill>
      </dgm:spPr>
      <dgm:t>
        <a:bodyPr/>
        <a:lstStyle/>
        <a:p>
          <a:r>
            <a:rPr lang="es-CO" dirty="0" smtClean="0"/>
            <a:t>Garantías especiales</a:t>
          </a:r>
        </a:p>
        <a:p>
          <a:r>
            <a:rPr lang="es-CO" dirty="0" smtClean="0"/>
            <a:t>(</a:t>
          </a:r>
          <a:r>
            <a:rPr lang="es-CO" dirty="0" err="1" smtClean="0"/>
            <a:t>Surety</a:t>
          </a:r>
          <a:r>
            <a:rPr lang="es-CO" dirty="0" smtClean="0"/>
            <a:t> </a:t>
          </a:r>
          <a:r>
            <a:rPr lang="es-CO" dirty="0" err="1" smtClean="0"/>
            <a:t>bonds</a:t>
          </a:r>
          <a:r>
            <a:rPr lang="es-CO" dirty="0" smtClean="0"/>
            <a:t>)</a:t>
          </a:r>
          <a:endParaRPr lang="es-CO" dirty="0"/>
        </a:p>
      </dgm:t>
    </dgm:pt>
    <dgm:pt modelId="{FB16CF54-F6C7-4F27-BBB9-EF98874954ED}" type="parTrans" cxnId="{039ECA66-15E3-480B-9C2D-48EA41BA7CE1}">
      <dgm:prSet/>
      <dgm:spPr/>
      <dgm:t>
        <a:bodyPr/>
        <a:lstStyle/>
        <a:p>
          <a:endParaRPr lang="es-CO"/>
        </a:p>
      </dgm:t>
    </dgm:pt>
    <dgm:pt modelId="{1A6CDBD1-3306-47D0-9E2D-6088A0125D0D}" type="sibTrans" cxnId="{039ECA66-15E3-480B-9C2D-48EA41BA7CE1}">
      <dgm:prSet/>
      <dgm:spPr/>
      <dgm:t>
        <a:bodyPr/>
        <a:lstStyle/>
        <a:p>
          <a:endParaRPr lang="es-CO"/>
        </a:p>
      </dgm:t>
    </dgm:pt>
    <dgm:pt modelId="{411D25F6-D737-401B-B478-50776EEE40E4}">
      <dgm:prSet phldrT="[Texto]"/>
      <dgm:spPr>
        <a:solidFill>
          <a:schemeClr val="accent2">
            <a:lumMod val="75000"/>
          </a:schemeClr>
        </a:solidFill>
      </dgm:spPr>
      <dgm:t>
        <a:bodyPr/>
        <a:lstStyle/>
        <a:p>
          <a:r>
            <a:rPr lang="es-CO" dirty="0" smtClean="0"/>
            <a:t>Ofertas conjuntas</a:t>
          </a:r>
          <a:endParaRPr lang="es-CO" dirty="0"/>
        </a:p>
      </dgm:t>
    </dgm:pt>
    <dgm:pt modelId="{FCF719E8-7101-41F5-AEFA-8BD3EAEAD737}" type="parTrans" cxnId="{0D9A1873-422C-4E5D-AEB4-E118E2B788B2}">
      <dgm:prSet/>
      <dgm:spPr/>
      <dgm:t>
        <a:bodyPr/>
        <a:lstStyle/>
        <a:p>
          <a:endParaRPr lang="es-CO"/>
        </a:p>
      </dgm:t>
    </dgm:pt>
    <dgm:pt modelId="{304A1890-100A-425D-9945-0C4E8AC4AD62}" type="sibTrans" cxnId="{0D9A1873-422C-4E5D-AEB4-E118E2B788B2}">
      <dgm:prSet/>
      <dgm:spPr/>
      <dgm:t>
        <a:bodyPr/>
        <a:lstStyle/>
        <a:p>
          <a:endParaRPr lang="es-CO"/>
        </a:p>
      </dgm:t>
    </dgm:pt>
    <dgm:pt modelId="{0E6BFF01-B4B6-4F3C-BEBA-864A7D0A5165}">
      <dgm:prSet phldrT="[Texto]"/>
      <dgm:spPr>
        <a:solidFill>
          <a:schemeClr val="accent6">
            <a:lumMod val="50000"/>
          </a:schemeClr>
        </a:solidFill>
      </dgm:spPr>
      <dgm:t>
        <a:bodyPr/>
        <a:lstStyle/>
        <a:p>
          <a:r>
            <a:rPr lang="es-CO" dirty="0" smtClean="0"/>
            <a:t> Anticipos especiales</a:t>
          </a:r>
          <a:endParaRPr lang="es-CO" dirty="0"/>
        </a:p>
      </dgm:t>
    </dgm:pt>
    <dgm:pt modelId="{C1E2BA11-7D42-4585-88BD-C40E117ACC62}" type="parTrans" cxnId="{764DD4BF-302C-45F5-B333-F12E8A0160D4}">
      <dgm:prSet/>
      <dgm:spPr/>
      <dgm:t>
        <a:bodyPr/>
        <a:lstStyle/>
        <a:p>
          <a:endParaRPr lang="es-CO"/>
        </a:p>
      </dgm:t>
    </dgm:pt>
    <dgm:pt modelId="{C7F2547F-8FFD-4797-9E65-A00362888DFC}" type="sibTrans" cxnId="{764DD4BF-302C-45F5-B333-F12E8A0160D4}">
      <dgm:prSet/>
      <dgm:spPr/>
      <dgm:t>
        <a:bodyPr/>
        <a:lstStyle/>
        <a:p>
          <a:endParaRPr lang="es-CO"/>
        </a:p>
      </dgm:t>
    </dgm:pt>
    <dgm:pt modelId="{EBBDB30E-6743-42B8-B5A4-977356B9814A}" type="pres">
      <dgm:prSet presAssocID="{E57806C3-FCB9-4590-AE11-CF473CB0FCE2}" presName="diagram" presStyleCnt="0">
        <dgm:presLayoutVars>
          <dgm:chPref val="1"/>
          <dgm:dir/>
          <dgm:animOne val="branch"/>
          <dgm:animLvl val="lvl"/>
          <dgm:resizeHandles val="exact"/>
        </dgm:presLayoutVars>
      </dgm:prSet>
      <dgm:spPr/>
      <dgm:t>
        <a:bodyPr/>
        <a:lstStyle/>
        <a:p>
          <a:endParaRPr lang="es-MX"/>
        </a:p>
      </dgm:t>
    </dgm:pt>
    <dgm:pt modelId="{3FCDA802-B9B1-45F3-92E1-35A8DBCABEDF}" type="pres">
      <dgm:prSet presAssocID="{16A9E906-D20F-451A-9E25-7EC868258C75}" presName="root1" presStyleCnt="0"/>
      <dgm:spPr/>
    </dgm:pt>
    <dgm:pt modelId="{1F8E2262-1142-425E-B3CA-0313AED4DFB8}" type="pres">
      <dgm:prSet presAssocID="{16A9E906-D20F-451A-9E25-7EC868258C75}" presName="LevelOneTextNode" presStyleLbl="node0" presStyleIdx="0" presStyleCnt="1">
        <dgm:presLayoutVars>
          <dgm:chPref val="3"/>
        </dgm:presLayoutVars>
      </dgm:prSet>
      <dgm:spPr/>
      <dgm:t>
        <a:bodyPr/>
        <a:lstStyle/>
        <a:p>
          <a:endParaRPr lang="es-CO"/>
        </a:p>
      </dgm:t>
    </dgm:pt>
    <dgm:pt modelId="{7CD3CA5F-2BF4-4E09-BE7E-C6238C13FD98}" type="pres">
      <dgm:prSet presAssocID="{16A9E906-D20F-451A-9E25-7EC868258C75}" presName="level2hierChild" presStyleCnt="0"/>
      <dgm:spPr/>
    </dgm:pt>
    <dgm:pt modelId="{7BB2E1C7-E5EF-4DE5-A4EF-DDD1BE0D1E4C}" type="pres">
      <dgm:prSet presAssocID="{B8E4E514-240C-43ED-B762-78F77ED33825}" presName="conn2-1" presStyleLbl="parChTrans1D2" presStyleIdx="0" presStyleCnt="1"/>
      <dgm:spPr/>
      <dgm:t>
        <a:bodyPr/>
        <a:lstStyle/>
        <a:p>
          <a:endParaRPr lang="es-MX"/>
        </a:p>
      </dgm:t>
    </dgm:pt>
    <dgm:pt modelId="{2895B833-4D8B-4DF9-AAFE-4604C06FD6D3}" type="pres">
      <dgm:prSet presAssocID="{B8E4E514-240C-43ED-B762-78F77ED33825}" presName="connTx" presStyleLbl="parChTrans1D2" presStyleIdx="0" presStyleCnt="1"/>
      <dgm:spPr/>
      <dgm:t>
        <a:bodyPr/>
        <a:lstStyle/>
        <a:p>
          <a:endParaRPr lang="es-MX"/>
        </a:p>
      </dgm:t>
    </dgm:pt>
    <dgm:pt modelId="{FA616972-7803-46A2-BEFD-28361E939FC5}" type="pres">
      <dgm:prSet presAssocID="{87316153-F1FD-4545-884E-25146B3C5FFB}" presName="root2" presStyleCnt="0"/>
      <dgm:spPr/>
    </dgm:pt>
    <dgm:pt modelId="{EDAB24CA-B190-4B42-8DB3-CC94C834C65C}" type="pres">
      <dgm:prSet presAssocID="{87316153-F1FD-4545-884E-25146B3C5FFB}" presName="LevelTwoTextNode" presStyleLbl="node2" presStyleIdx="0" presStyleCnt="1">
        <dgm:presLayoutVars>
          <dgm:chPref val="3"/>
        </dgm:presLayoutVars>
      </dgm:prSet>
      <dgm:spPr/>
      <dgm:t>
        <a:bodyPr/>
        <a:lstStyle/>
        <a:p>
          <a:endParaRPr lang="es-CO"/>
        </a:p>
      </dgm:t>
    </dgm:pt>
    <dgm:pt modelId="{8332DB52-A881-4755-AB75-26E9707D241C}" type="pres">
      <dgm:prSet presAssocID="{87316153-F1FD-4545-884E-25146B3C5FFB}" presName="level3hierChild" presStyleCnt="0"/>
      <dgm:spPr/>
    </dgm:pt>
    <dgm:pt modelId="{72C07BC8-FE54-40D2-A80F-437F6CEAA676}" type="pres">
      <dgm:prSet presAssocID="{B8FA2AD8-701B-4570-B6E8-9A52B32EDE4F}" presName="conn2-1" presStyleLbl="parChTrans1D3" presStyleIdx="0" presStyleCnt="6"/>
      <dgm:spPr/>
      <dgm:t>
        <a:bodyPr/>
        <a:lstStyle/>
        <a:p>
          <a:endParaRPr lang="es-MX"/>
        </a:p>
      </dgm:t>
    </dgm:pt>
    <dgm:pt modelId="{5702442E-B695-4E28-8CA4-59E2A2B8B936}" type="pres">
      <dgm:prSet presAssocID="{B8FA2AD8-701B-4570-B6E8-9A52B32EDE4F}" presName="connTx" presStyleLbl="parChTrans1D3" presStyleIdx="0" presStyleCnt="6"/>
      <dgm:spPr/>
      <dgm:t>
        <a:bodyPr/>
        <a:lstStyle/>
        <a:p>
          <a:endParaRPr lang="es-MX"/>
        </a:p>
      </dgm:t>
    </dgm:pt>
    <dgm:pt modelId="{E4F67FC1-D68F-4856-81F3-88214FF9E62C}" type="pres">
      <dgm:prSet presAssocID="{61F04CBD-B42E-4CC8-89FD-3B6A438488D7}" presName="root2" presStyleCnt="0"/>
      <dgm:spPr/>
    </dgm:pt>
    <dgm:pt modelId="{495055F2-8F53-4A28-BB74-BD354F9EB2BC}" type="pres">
      <dgm:prSet presAssocID="{61F04CBD-B42E-4CC8-89FD-3B6A438488D7}" presName="LevelTwoTextNode" presStyleLbl="node3" presStyleIdx="0" presStyleCnt="6">
        <dgm:presLayoutVars>
          <dgm:chPref val="3"/>
        </dgm:presLayoutVars>
      </dgm:prSet>
      <dgm:spPr/>
      <dgm:t>
        <a:bodyPr/>
        <a:lstStyle/>
        <a:p>
          <a:endParaRPr lang="es-CO"/>
        </a:p>
      </dgm:t>
    </dgm:pt>
    <dgm:pt modelId="{1FBA6235-FB2C-451E-99A7-C999C8D2BA11}" type="pres">
      <dgm:prSet presAssocID="{61F04CBD-B42E-4CC8-89FD-3B6A438488D7}" presName="level3hierChild" presStyleCnt="0"/>
      <dgm:spPr/>
    </dgm:pt>
    <dgm:pt modelId="{1B7B4457-0C98-4CB8-A811-9CAB01F06AB9}" type="pres">
      <dgm:prSet presAssocID="{BFD87815-D9D1-4CE9-99CD-6BF8E6CA09D9}" presName="conn2-1" presStyleLbl="parChTrans1D3" presStyleIdx="1" presStyleCnt="6"/>
      <dgm:spPr/>
      <dgm:t>
        <a:bodyPr/>
        <a:lstStyle/>
        <a:p>
          <a:endParaRPr lang="es-MX"/>
        </a:p>
      </dgm:t>
    </dgm:pt>
    <dgm:pt modelId="{64F29D66-DF0D-4B62-81C9-7448D6A5B11E}" type="pres">
      <dgm:prSet presAssocID="{BFD87815-D9D1-4CE9-99CD-6BF8E6CA09D9}" presName="connTx" presStyleLbl="parChTrans1D3" presStyleIdx="1" presStyleCnt="6"/>
      <dgm:spPr/>
      <dgm:t>
        <a:bodyPr/>
        <a:lstStyle/>
        <a:p>
          <a:endParaRPr lang="es-MX"/>
        </a:p>
      </dgm:t>
    </dgm:pt>
    <dgm:pt modelId="{2E2418AA-E89C-40A9-AD77-FA6AC1BE9E9E}" type="pres">
      <dgm:prSet presAssocID="{2438B0A5-A484-430D-85D8-BFCACD388C91}" presName="root2" presStyleCnt="0"/>
      <dgm:spPr/>
    </dgm:pt>
    <dgm:pt modelId="{824461F4-A25C-4486-A8EF-2369AF202EB4}" type="pres">
      <dgm:prSet presAssocID="{2438B0A5-A484-430D-85D8-BFCACD388C91}" presName="LevelTwoTextNode" presStyleLbl="node3" presStyleIdx="1" presStyleCnt="6">
        <dgm:presLayoutVars>
          <dgm:chPref val="3"/>
        </dgm:presLayoutVars>
      </dgm:prSet>
      <dgm:spPr/>
      <dgm:t>
        <a:bodyPr/>
        <a:lstStyle/>
        <a:p>
          <a:endParaRPr lang="es-CO"/>
        </a:p>
      </dgm:t>
    </dgm:pt>
    <dgm:pt modelId="{ACC9D2EF-BD41-4D78-B99A-786D1962D4D9}" type="pres">
      <dgm:prSet presAssocID="{2438B0A5-A484-430D-85D8-BFCACD388C91}" presName="level3hierChild" presStyleCnt="0"/>
      <dgm:spPr/>
    </dgm:pt>
    <dgm:pt modelId="{D6FD55A1-7005-49BE-ADAB-CD168A3C4F9B}" type="pres">
      <dgm:prSet presAssocID="{33D3862C-FA6B-46D8-B503-4628798AFBC5}" presName="conn2-1" presStyleLbl="parChTrans1D3" presStyleIdx="2" presStyleCnt="6"/>
      <dgm:spPr/>
      <dgm:t>
        <a:bodyPr/>
        <a:lstStyle/>
        <a:p>
          <a:endParaRPr lang="es-MX"/>
        </a:p>
      </dgm:t>
    </dgm:pt>
    <dgm:pt modelId="{E4F70FE9-7AE5-40BD-884A-18AD78097376}" type="pres">
      <dgm:prSet presAssocID="{33D3862C-FA6B-46D8-B503-4628798AFBC5}" presName="connTx" presStyleLbl="parChTrans1D3" presStyleIdx="2" presStyleCnt="6"/>
      <dgm:spPr/>
      <dgm:t>
        <a:bodyPr/>
        <a:lstStyle/>
        <a:p>
          <a:endParaRPr lang="es-MX"/>
        </a:p>
      </dgm:t>
    </dgm:pt>
    <dgm:pt modelId="{4B716BEE-8E3F-47C3-967A-BC6B8D074941}" type="pres">
      <dgm:prSet presAssocID="{8E5CBBB4-6275-43F8-BD50-F18132598B92}" presName="root2" presStyleCnt="0"/>
      <dgm:spPr/>
    </dgm:pt>
    <dgm:pt modelId="{49B28DC8-5448-4BD0-9CC4-F7176E018874}" type="pres">
      <dgm:prSet presAssocID="{8E5CBBB4-6275-43F8-BD50-F18132598B92}" presName="LevelTwoTextNode" presStyleLbl="node3" presStyleIdx="2" presStyleCnt="6">
        <dgm:presLayoutVars>
          <dgm:chPref val="3"/>
        </dgm:presLayoutVars>
      </dgm:prSet>
      <dgm:spPr/>
      <dgm:t>
        <a:bodyPr/>
        <a:lstStyle/>
        <a:p>
          <a:endParaRPr lang="es-CO"/>
        </a:p>
      </dgm:t>
    </dgm:pt>
    <dgm:pt modelId="{A0A0C3CF-4523-4B25-9C29-2165A3569E68}" type="pres">
      <dgm:prSet presAssocID="{8E5CBBB4-6275-43F8-BD50-F18132598B92}" presName="level3hierChild" presStyleCnt="0"/>
      <dgm:spPr/>
    </dgm:pt>
    <dgm:pt modelId="{1DF17F70-E672-442F-849F-D058FC4626A1}" type="pres">
      <dgm:prSet presAssocID="{FB16CF54-F6C7-4F27-BBB9-EF98874954ED}" presName="conn2-1" presStyleLbl="parChTrans1D3" presStyleIdx="3" presStyleCnt="6"/>
      <dgm:spPr/>
      <dgm:t>
        <a:bodyPr/>
        <a:lstStyle/>
        <a:p>
          <a:endParaRPr lang="es-MX"/>
        </a:p>
      </dgm:t>
    </dgm:pt>
    <dgm:pt modelId="{E410519B-B9E8-44BD-BB6E-EB5D6FB019E7}" type="pres">
      <dgm:prSet presAssocID="{FB16CF54-F6C7-4F27-BBB9-EF98874954ED}" presName="connTx" presStyleLbl="parChTrans1D3" presStyleIdx="3" presStyleCnt="6"/>
      <dgm:spPr/>
      <dgm:t>
        <a:bodyPr/>
        <a:lstStyle/>
        <a:p>
          <a:endParaRPr lang="es-MX"/>
        </a:p>
      </dgm:t>
    </dgm:pt>
    <dgm:pt modelId="{DCB78251-39A9-484C-8C9B-06BBAD950479}" type="pres">
      <dgm:prSet presAssocID="{167E7A4B-EDFF-48A1-ABAC-152A7CE14EDD}" presName="root2" presStyleCnt="0"/>
      <dgm:spPr/>
    </dgm:pt>
    <dgm:pt modelId="{4F5370B3-C070-41AB-BD8B-168764A19098}" type="pres">
      <dgm:prSet presAssocID="{167E7A4B-EDFF-48A1-ABAC-152A7CE14EDD}" presName="LevelTwoTextNode" presStyleLbl="node3" presStyleIdx="3" presStyleCnt="6">
        <dgm:presLayoutVars>
          <dgm:chPref val="3"/>
        </dgm:presLayoutVars>
      </dgm:prSet>
      <dgm:spPr/>
      <dgm:t>
        <a:bodyPr/>
        <a:lstStyle/>
        <a:p>
          <a:endParaRPr lang="es-CO"/>
        </a:p>
      </dgm:t>
    </dgm:pt>
    <dgm:pt modelId="{07965F02-4007-4863-B32F-6056105B6696}" type="pres">
      <dgm:prSet presAssocID="{167E7A4B-EDFF-48A1-ABAC-152A7CE14EDD}" presName="level3hierChild" presStyleCnt="0"/>
      <dgm:spPr/>
    </dgm:pt>
    <dgm:pt modelId="{48ACB368-FD32-4C12-A4AB-89D52F083CEB}" type="pres">
      <dgm:prSet presAssocID="{FCF719E8-7101-41F5-AEFA-8BD3EAEAD737}" presName="conn2-1" presStyleLbl="parChTrans1D3" presStyleIdx="4" presStyleCnt="6"/>
      <dgm:spPr/>
      <dgm:t>
        <a:bodyPr/>
        <a:lstStyle/>
        <a:p>
          <a:endParaRPr lang="es-MX"/>
        </a:p>
      </dgm:t>
    </dgm:pt>
    <dgm:pt modelId="{74F2BC5D-8823-4F61-97D6-59EBEAAE7728}" type="pres">
      <dgm:prSet presAssocID="{FCF719E8-7101-41F5-AEFA-8BD3EAEAD737}" presName="connTx" presStyleLbl="parChTrans1D3" presStyleIdx="4" presStyleCnt="6"/>
      <dgm:spPr/>
      <dgm:t>
        <a:bodyPr/>
        <a:lstStyle/>
        <a:p>
          <a:endParaRPr lang="es-MX"/>
        </a:p>
      </dgm:t>
    </dgm:pt>
    <dgm:pt modelId="{261A1517-6520-4B52-9A23-B6D4DC5EA1CB}" type="pres">
      <dgm:prSet presAssocID="{411D25F6-D737-401B-B478-50776EEE40E4}" presName="root2" presStyleCnt="0"/>
      <dgm:spPr/>
    </dgm:pt>
    <dgm:pt modelId="{C0325A22-62C0-4FEB-B4B4-40CEE4D4454C}" type="pres">
      <dgm:prSet presAssocID="{411D25F6-D737-401B-B478-50776EEE40E4}" presName="LevelTwoTextNode" presStyleLbl="node3" presStyleIdx="4" presStyleCnt="6">
        <dgm:presLayoutVars>
          <dgm:chPref val="3"/>
        </dgm:presLayoutVars>
      </dgm:prSet>
      <dgm:spPr/>
      <dgm:t>
        <a:bodyPr/>
        <a:lstStyle/>
        <a:p>
          <a:endParaRPr lang="es-CO"/>
        </a:p>
      </dgm:t>
    </dgm:pt>
    <dgm:pt modelId="{A51B7AAE-E03E-45E8-AAC6-7CCC9118ACCB}" type="pres">
      <dgm:prSet presAssocID="{411D25F6-D737-401B-B478-50776EEE40E4}" presName="level3hierChild" presStyleCnt="0"/>
      <dgm:spPr/>
    </dgm:pt>
    <dgm:pt modelId="{A41CAD35-5084-48B0-B69B-44CC9926E8A4}" type="pres">
      <dgm:prSet presAssocID="{C1E2BA11-7D42-4585-88BD-C40E117ACC62}" presName="conn2-1" presStyleLbl="parChTrans1D3" presStyleIdx="5" presStyleCnt="6"/>
      <dgm:spPr/>
      <dgm:t>
        <a:bodyPr/>
        <a:lstStyle/>
        <a:p>
          <a:endParaRPr lang="es-MX"/>
        </a:p>
      </dgm:t>
    </dgm:pt>
    <dgm:pt modelId="{F94722B1-9A97-443D-A482-562D6E653B8C}" type="pres">
      <dgm:prSet presAssocID="{C1E2BA11-7D42-4585-88BD-C40E117ACC62}" presName="connTx" presStyleLbl="parChTrans1D3" presStyleIdx="5" presStyleCnt="6"/>
      <dgm:spPr/>
      <dgm:t>
        <a:bodyPr/>
        <a:lstStyle/>
        <a:p>
          <a:endParaRPr lang="es-MX"/>
        </a:p>
      </dgm:t>
    </dgm:pt>
    <dgm:pt modelId="{AC37884B-57AD-49E2-95CB-4A7A1A818D80}" type="pres">
      <dgm:prSet presAssocID="{0E6BFF01-B4B6-4F3C-BEBA-864A7D0A5165}" presName="root2" presStyleCnt="0"/>
      <dgm:spPr/>
    </dgm:pt>
    <dgm:pt modelId="{A2399963-025B-48F7-9A5A-EC05009F36AA}" type="pres">
      <dgm:prSet presAssocID="{0E6BFF01-B4B6-4F3C-BEBA-864A7D0A5165}" presName="LevelTwoTextNode" presStyleLbl="node3" presStyleIdx="5" presStyleCnt="6">
        <dgm:presLayoutVars>
          <dgm:chPref val="3"/>
        </dgm:presLayoutVars>
      </dgm:prSet>
      <dgm:spPr/>
      <dgm:t>
        <a:bodyPr/>
        <a:lstStyle/>
        <a:p>
          <a:endParaRPr lang="es-CO"/>
        </a:p>
      </dgm:t>
    </dgm:pt>
    <dgm:pt modelId="{EA3656FB-714C-49EF-AA4C-D2AC388B278C}" type="pres">
      <dgm:prSet presAssocID="{0E6BFF01-B4B6-4F3C-BEBA-864A7D0A5165}" presName="level3hierChild" presStyleCnt="0"/>
      <dgm:spPr/>
    </dgm:pt>
  </dgm:ptLst>
  <dgm:cxnLst>
    <dgm:cxn modelId="{FCB6A3D1-22CF-426F-9BC0-A618F5D38BB6}" type="presOf" srcId="{167E7A4B-EDFF-48A1-ABAC-152A7CE14EDD}" destId="{4F5370B3-C070-41AB-BD8B-168764A19098}" srcOrd="0" destOrd="0" presId="urn:microsoft.com/office/officeart/2005/8/layout/hierarchy2"/>
    <dgm:cxn modelId="{8828B114-AA61-46C8-A685-52ACBFF72EF8}" type="presOf" srcId="{16A9E906-D20F-451A-9E25-7EC868258C75}" destId="{1F8E2262-1142-425E-B3CA-0313AED4DFB8}" srcOrd="0" destOrd="0" presId="urn:microsoft.com/office/officeart/2005/8/layout/hierarchy2"/>
    <dgm:cxn modelId="{633AFD5A-E86F-4D02-9543-BC349860D421}" type="presOf" srcId="{FCF719E8-7101-41F5-AEFA-8BD3EAEAD737}" destId="{48ACB368-FD32-4C12-A4AB-89D52F083CEB}" srcOrd="0" destOrd="0" presId="urn:microsoft.com/office/officeart/2005/8/layout/hierarchy2"/>
    <dgm:cxn modelId="{FDFBC266-66BF-4D74-80BD-B06316739B5D}" type="presOf" srcId="{C1E2BA11-7D42-4585-88BD-C40E117ACC62}" destId="{F94722B1-9A97-443D-A482-562D6E653B8C}" srcOrd="1" destOrd="0" presId="urn:microsoft.com/office/officeart/2005/8/layout/hierarchy2"/>
    <dgm:cxn modelId="{09D37569-DAAC-4AF3-BEEB-492D37A17483}" type="presOf" srcId="{B8FA2AD8-701B-4570-B6E8-9A52B32EDE4F}" destId="{72C07BC8-FE54-40D2-A80F-437F6CEAA676}" srcOrd="0" destOrd="0" presId="urn:microsoft.com/office/officeart/2005/8/layout/hierarchy2"/>
    <dgm:cxn modelId="{C44CFBE1-1737-4F5C-96F3-1B1D5D78449E}" srcId="{87316153-F1FD-4545-884E-25146B3C5FFB}" destId="{61F04CBD-B42E-4CC8-89FD-3B6A438488D7}" srcOrd="0" destOrd="0" parTransId="{B8FA2AD8-701B-4570-B6E8-9A52B32EDE4F}" sibTransId="{F2FAA56D-C600-470D-9A3C-0F4ABD82A84C}"/>
    <dgm:cxn modelId="{AAEEF3EE-9A8C-49AD-A876-BC3EC427FDC0}" type="presOf" srcId="{33D3862C-FA6B-46D8-B503-4628798AFBC5}" destId="{E4F70FE9-7AE5-40BD-884A-18AD78097376}" srcOrd="1" destOrd="0" presId="urn:microsoft.com/office/officeart/2005/8/layout/hierarchy2"/>
    <dgm:cxn modelId="{C63C1746-83F4-4BFD-A557-21664314D121}" type="presOf" srcId="{61F04CBD-B42E-4CC8-89FD-3B6A438488D7}" destId="{495055F2-8F53-4A28-BB74-BD354F9EB2BC}" srcOrd="0" destOrd="0" presId="urn:microsoft.com/office/officeart/2005/8/layout/hierarchy2"/>
    <dgm:cxn modelId="{039ECA66-15E3-480B-9C2D-48EA41BA7CE1}" srcId="{87316153-F1FD-4545-884E-25146B3C5FFB}" destId="{167E7A4B-EDFF-48A1-ABAC-152A7CE14EDD}" srcOrd="3" destOrd="0" parTransId="{FB16CF54-F6C7-4F27-BBB9-EF98874954ED}" sibTransId="{1A6CDBD1-3306-47D0-9E2D-6088A0125D0D}"/>
    <dgm:cxn modelId="{084A9E75-67CD-44D3-8453-33D0612CC146}" type="presOf" srcId="{C1E2BA11-7D42-4585-88BD-C40E117ACC62}" destId="{A41CAD35-5084-48B0-B69B-44CC9926E8A4}" srcOrd="0" destOrd="0" presId="urn:microsoft.com/office/officeart/2005/8/layout/hierarchy2"/>
    <dgm:cxn modelId="{D6E32178-32F5-4BED-972A-8A7945C36FAE}" srcId="{87316153-F1FD-4545-884E-25146B3C5FFB}" destId="{2438B0A5-A484-430D-85D8-BFCACD388C91}" srcOrd="1" destOrd="0" parTransId="{BFD87815-D9D1-4CE9-99CD-6BF8E6CA09D9}" sibTransId="{38C87377-2061-4929-AEC4-D5E1B6D1CEB9}"/>
    <dgm:cxn modelId="{861A1DF5-994D-4F00-AF34-F4FBEFA73A90}" type="presOf" srcId="{BFD87815-D9D1-4CE9-99CD-6BF8E6CA09D9}" destId="{64F29D66-DF0D-4B62-81C9-7448D6A5B11E}" srcOrd="1" destOrd="0" presId="urn:microsoft.com/office/officeart/2005/8/layout/hierarchy2"/>
    <dgm:cxn modelId="{2C2825FE-71DA-48D6-9337-141538814B99}" srcId="{87316153-F1FD-4545-884E-25146B3C5FFB}" destId="{8E5CBBB4-6275-43F8-BD50-F18132598B92}" srcOrd="2" destOrd="0" parTransId="{33D3862C-FA6B-46D8-B503-4628798AFBC5}" sibTransId="{36CF49ED-29C1-4C7C-9CB3-AD1DFEEF5C6A}"/>
    <dgm:cxn modelId="{D61FD2D7-BA0F-48DF-83DF-857C54A22172}" type="presOf" srcId="{B8E4E514-240C-43ED-B762-78F77ED33825}" destId="{7BB2E1C7-E5EF-4DE5-A4EF-DDD1BE0D1E4C}" srcOrd="0" destOrd="0" presId="urn:microsoft.com/office/officeart/2005/8/layout/hierarchy2"/>
    <dgm:cxn modelId="{4DFE0C4A-9178-45A8-AB9C-9D95E044EA84}" type="presOf" srcId="{411D25F6-D737-401B-B478-50776EEE40E4}" destId="{C0325A22-62C0-4FEB-B4B4-40CEE4D4454C}" srcOrd="0" destOrd="0" presId="urn:microsoft.com/office/officeart/2005/8/layout/hierarchy2"/>
    <dgm:cxn modelId="{315C2075-C8AD-41D6-B9D8-C31A921D28E9}" type="presOf" srcId="{FB16CF54-F6C7-4F27-BBB9-EF98874954ED}" destId="{1DF17F70-E672-442F-849F-D058FC4626A1}" srcOrd="0" destOrd="0" presId="urn:microsoft.com/office/officeart/2005/8/layout/hierarchy2"/>
    <dgm:cxn modelId="{9FCF1F96-5B14-4B3E-8E05-323BA7613FD5}" type="presOf" srcId="{2438B0A5-A484-430D-85D8-BFCACD388C91}" destId="{824461F4-A25C-4486-A8EF-2369AF202EB4}" srcOrd="0" destOrd="0" presId="urn:microsoft.com/office/officeart/2005/8/layout/hierarchy2"/>
    <dgm:cxn modelId="{5D1274DE-A0B7-4A58-B8F8-D5E4B718237C}" type="presOf" srcId="{33D3862C-FA6B-46D8-B503-4628798AFBC5}" destId="{D6FD55A1-7005-49BE-ADAB-CD168A3C4F9B}" srcOrd="0" destOrd="0" presId="urn:microsoft.com/office/officeart/2005/8/layout/hierarchy2"/>
    <dgm:cxn modelId="{0D9A1873-422C-4E5D-AEB4-E118E2B788B2}" srcId="{87316153-F1FD-4545-884E-25146B3C5FFB}" destId="{411D25F6-D737-401B-B478-50776EEE40E4}" srcOrd="4" destOrd="0" parTransId="{FCF719E8-7101-41F5-AEFA-8BD3EAEAD737}" sibTransId="{304A1890-100A-425D-9945-0C4E8AC4AD62}"/>
    <dgm:cxn modelId="{67DD8E17-B24D-4C5A-B906-17E1DE9FDDCF}" type="presOf" srcId="{87316153-F1FD-4545-884E-25146B3C5FFB}" destId="{EDAB24CA-B190-4B42-8DB3-CC94C834C65C}" srcOrd="0" destOrd="0" presId="urn:microsoft.com/office/officeart/2005/8/layout/hierarchy2"/>
    <dgm:cxn modelId="{5E8AAA1C-59E2-42AC-83D3-B93447F75089}" srcId="{16A9E906-D20F-451A-9E25-7EC868258C75}" destId="{87316153-F1FD-4545-884E-25146B3C5FFB}" srcOrd="0" destOrd="0" parTransId="{B8E4E514-240C-43ED-B762-78F77ED33825}" sibTransId="{562A3D32-0F3F-437C-8AB9-5E39FCD53784}"/>
    <dgm:cxn modelId="{E63A57C2-E202-45BA-83AA-0C5EB00309D1}" srcId="{E57806C3-FCB9-4590-AE11-CF473CB0FCE2}" destId="{16A9E906-D20F-451A-9E25-7EC868258C75}" srcOrd="0" destOrd="0" parTransId="{31B56BDA-3502-48CB-98D4-5940C88BB85A}" sibTransId="{A5C0A53A-910F-4245-A8D7-C2CB1A3FDB22}"/>
    <dgm:cxn modelId="{A6416662-5855-4011-BE0B-1EE76D02BA10}" type="presOf" srcId="{0E6BFF01-B4B6-4F3C-BEBA-864A7D0A5165}" destId="{A2399963-025B-48F7-9A5A-EC05009F36AA}" srcOrd="0" destOrd="0" presId="urn:microsoft.com/office/officeart/2005/8/layout/hierarchy2"/>
    <dgm:cxn modelId="{D64A679B-DFF8-41FC-8FC5-9AA103234EC6}" type="presOf" srcId="{8E5CBBB4-6275-43F8-BD50-F18132598B92}" destId="{49B28DC8-5448-4BD0-9CC4-F7176E018874}" srcOrd="0" destOrd="0" presId="urn:microsoft.com/office/officeart/2005/8/layout/hierarchy2"/>
    <dgm:cxn modelId="{5DD807CD-C254-474E-AB87-8F1E39861A04}" type="presOf" srcId="{B8E4E514-240C-43ED-B762-78F77ED33825}" destId="{2895B833-4D8B-4DF9-AAFE-4604C06FD6D3}" srcOrd="1" destOrd="0" presId="urn:microsoft.com/office/officeart/2005/8/layout/hierarchy2"/>
    <dgm:cxn modelId="{22AC2C06-67E5-4C01-BABC-2D0B5AA3ED97}" type="presOf" srcId="{B8FA2AD8-701B-4570-B6E8-9A52B32EDE4F}" destId="{5702442E-B695-4E28-8CA4-59E2A2B8B936}" srcOrd="1" destOrd="0" presId="urn:microsoft.com/office/officeart/2005/8/layout/hierarchy2"/>
    <dgm:cxn modelId="{F49CF0A6-BE70-4A26-958D-5EAFA5FE12F0}" type="presOf" srcId="{FCF719E8-7101-41F5-AEFA-8BD3EAEAD737}" destId="{74F2BC5D-8823-4F61-97D6-59EBEAAE7728}" srcOrd="1" destOrd="0" presId="urn:microsoft.com/office/officeart/2005/8/layout/hierarchy2"/>
    <dgm:cxn modelId="{7A3F863A-5E94-43C1-888B-04477766D848}" type="presOf" srcId="{E57806C3-FCB9-4590-AE11-CF473CB0FCE2}" destId="{EBBDB30E-6743-42B8-B5A4-977356B9814A}" srcOrd="0" destOrd="0" presId="urn:microsoft.com/office/officeart/2005/8/layout/hierarchy2"/>
    <dgm:cxn modelId="{764DD4BF-302C-45F5-B333-F12E8A0160D4}" srcId="{87316153-F1FD-4545-884E-25146B3C5FFB}" destId="{0E6BFF01-B4B6-4F3C-BEBA-864A7D0A5165}" srcOrd="5" destOrd="0" parTransId="{C1E2BA11-7D42-4585-88BD-C40E117ACC62}" sibTransId="{C7F2547F-8FFD-4797-9E65-A00362888DFC}"/>
    <dgm:cxn modelId="{23A7D5C1-6424-4C98-AB0F-5D47698111A5}" type="presOf" srcId="{FB16CF54-F6C7-4F27-BBB9-EF98874954ED}" destId="{E410519B-B9E8-44BD-BB6E-EB5D6FB019E7}" srcOrd="1" destOrd="0" presId="urn:microsoft.com/office/officeart/2005/8/layout/hierarchy2"/>
    <dgm:cxn modelId="{5D1A1BA0-1E0E-442F-BD56-546728DA4189}" type="presOf" srcId="{BFD87815-D9D1-4CE9-99CD-6BF8E6CA09D9}" destId="{1B7B4457-0C98-4CB8-A811-9CAB01F06AB9}" srcOrd="0" destOrd="0" presId="urn:microsoft.com/office/officeart/2005/8/layout/hierarchy2"/>
    <dgm:cxn modelId="{8446423F-D6A0-4C5C-A8C4-FF4F91EA9F97}" type="presParOf" srcId="{EBBDB30E-6743-42B8-B5A4-977356B9814A}" destId="{3FCDA802-B9B1-45F3-92E1-35A8DBCABEDF}" srcOrd="0" destOrd="0" presId="urn:microsoft.com/office/officeart/2005/8/layout/hierarchy2"/>
    <dgm:cxn modelId="{461D97C4-8F0D-4663-B17E-A05A30A86D0A}" type="presParOf" srcId="{3FCDA802-B9B1-45F3-92E1-35A8DBCABEDF}" destId="{1F8E2262-1142-425E-B3CA-0313AED4DFB8}" srcOrd="0" destOrd="0" presId="urn:microsoft.com/office/officeart/2005/8/layout/hierarchy2"/>
    <dgm:cxn modelId="{17023892-D1BA-45C6-8965-A300C8E716C7}" type="presParOf" srcId="{3FCDA802-B9B1-45F3-92E1-35A8DBCABEDF}" destId="{7CD3CA5F-2BF4-4E09-BE7E-C6238C13FD98}" srcOrd="1" destOrd="0" presId="urn:microsoft.com/office/officeart/2005/8/layout/hierarchy2"/>
    <dgm:cxn modelId="{299ACBCC-DF25-44F3-B68B-3B2A6F8F9367}" type="presParOf" srcId="{7CD3CA5F-2BF4-4E09-BE7E-C6238C13FD98}" destId="{7BB2E1C7-E5EF-4DE5-A4EF-DDD1BE0D1E4C}" srcOrd="0" destOrd="0" presId="urn:microsoft.com/office/officeart/2005/8/layout/hierarchy2"/>
    <dgm:cxn modelId="{72BA98AB-9A4E-4A41-BFBF-98F34D2A62C7}" type="presParOf" srcId="{7BB2E1C7-E5EF-4DE5-A4EF-DDD1BE0D1E4C}" destId="{2895B833-4D8B-4DF9-AAFE-4604C06FD6D3}" srcOrd="0" destOrd="0" presId="urn:microsoft.com/office/officeart/2005/8/layout/hierarchy2"/>
    <dgm:cxn modelId="{99040C90-B86A-4275-AE39-7B5F55BA7A51}" type="presParOf" srcId="{7CD3CA5F-2BF4-4E09-BE7E-C6238C13FD98}" destId="{FA616972-7803-46A2-BEFD-28361E939FC5}" srcOrd="1" destOrd="0" presId="urn:microsoft.com/office/officeart/2005/8/layout/hierarchy2"/>
    <dgm:cxn modelId="{3AD781A2-458D-414D-8F4D-513571BE098F}" type="presParOf" srcId="{FA616972-7803-46A2-BEFD-28361E939FC5}" destId="{EDAB24CA-B190-4B42-8DB3-CC94C834C65C}" srcOrd="0" destOrd="0" presId="urn:microsoft.com/office/officeart/2005/8/layout/hierarchy2"/>
    <dgm:cxn modelId="{4734B7ED-22B1-4FBC-8AA7-4E204F6671D8}" type="presParOf" srcId="{FA616972-7803-46A2-BEFD-28361E939FC5}" destId="{8332DB52-A881-4755-AB75-26E9707D241C}" srcOrd="1" destOrd="0" presId="urn:microsoft.com/office/officeart/2005/8/layout/hierarchy2"/>
    <dgm:cxn modelId="{4AF562F8-0377-4943-9186-F060599A7043}" type="presParOf" srcId="{8332DB52-A881-4755-AB75-26E9707D241C}" destId="{72C07BC8-FE54-40D2-A80F-437F6CEAA676}" srcOrd="0" destOrd="0" presId="urn:microsoft.com/office/officeart/2005/8/layout/hierarchy2"/>
    <dgm:cxn modelId="{EB481788-A381-4D11-80F9-0C10A43E1383}" type="presParOf" srcId="{72C07BC8-FE54-40D2-A80F-437F6CEAA676}" destId="{5702442E-B695-4E28-8CA4-59E2A2B8B936}" srcOrd="0" destOrd="0" presId="urn:microsoft.com/office/officeart/2005/8/layout/hierarchy2"/>
    <dgm:cxn modelId="{FB75A995-C8C8-4E81-A12A-00F950F9F45E}" type="presParOf" srcId="{8332DB52-A881-4755-AB75-26E9707D241C}" destId="{E4F67FC1-D68F-4856-81F3-88214FF9E62C}" srcOrd="1" destOrd="0" presId="urn:microsoft.com/office/officeart/2005/8/layout/hierarchy2"/>
    <dgm:cxn modelId="{4C70AFCA-F9D8-4CD6-8944-54A568E99AB1}" type="presParOf" srcId="{E4F67FC1-D68F-4856-81F3-88214FF9E62C}" destId="{495055F2-8F53-4A28-BB74-BD354F9EB2BC}" srcOrd="0" destOrd="0" presId="urn:microsoft.com/office/officeart/2005/8/layout/hierarchy2"/>
    <dgm:cxn modelId="{B073A916-211F-4E7B-86CB-581ED784FBA2}" type="presParOf" srcId="{E4F67FC1-D68F-4856-81F3-88214FF9E62C}" destId="{1FBA6235-FB2C-451E-99A7-C999C8D2BA11}" srcOrd="1" destOrd="0" presId="urn:microsoft.com/office/officeart/2005/8/layout/hierarchy2"/>
    <dgm:cxn modelId="{42C74AD5-790A-4A92-AD80-42F0C0ED7AED}" type="presParOf" srcId="{8332DB52-A881-4755-AB75-26E9707D241C}" destId="{1B7B4457-0C98-4CB8-A811-9CAB01F06AB9}" srcOrd="2" destOrd="0" presId="urn:microsoft.com/office/officeart/2005/8/layout/hierarchy2"/>
    <dgm:cxn modelId="{1ABAB30C-D128-4E16-8556-CF8D3D84DDBD}" type="presParOf" srcId="{1B7B4457-0C98-4CB8-A811-9CAB01F06AB9}" destId="{64F29D66-DF0D-4B62-81C9-7448D6A5B11E}" srcOrd="0" destOrd="0" presId="urn:microsoft.com/office/officeart/2005/8/layout/hierarchy2"/>
    <dgm:cxn modelId="{58A1FEB2-EF00-473D-BDAA-D36F09EC30D1}" type="presParOf" srcId="{8332DB52-A881-4755-AB75-26E9707D241C}" destId="{2E2418AA-E89C-40A9-AD77-FA6AC1BE9E9E}" srcOrd="3" destOrd="0" presId="urn:microsoft.com/office/officeart/2005/8/layout/hierarchy2"/>
    <dgm:cxn modelId="{2DFC838C-3313-4AB1-BB9D-62451790937B}" type="presParOf" srcId="{2E2418AA-E89C-40A9-AD77-FA6AC1BE9E9E}" destId="{824461F4-A25C-4486-A8EF-2369AF202EB4}" srcOrd="0" destOrd="0" presId="urn:microsoft.com/office/officeart/2005/8/layout/hierarchy2"/>
    <dgm:cxn modelId="{4399B664-7834-497A-8562-B40050E0B144}" type="presParOf" srcId="{2E2418AA-E89C-40A9-AD77-FA6AC1BE9E9E}" destId="{ACC9D2EF-BD41-4D78-B99A-786D1962D4D9}" srcOrd="1" destOrd="0" presId="urn:microsoft.com/office/officeart/2005/8/layout/hierarchy2"/>
    <dgm:cxn modelId="{A526F62A-196A-4636-8F86-6D01A13A1AFD}" type="presParOf" srcId="{8332DB52-A881-4755-AB75-26E9707D241C}" destId="{D6FD55A1-7005-49BE-ADAB-CD168A3C4F9B}" srcOrd="4" destOrd="0" presId="urn:microsoft.com/office/officeart/2005/8/layout/hierarchy2"/>
    <dgm:cxn modelId="{533E5ADA-A80F-44D0-89F6-18A26DD46A0A}" type="presParOf" srcId="{D6FD55A1-7005-49BE-ADAB-CD168A3C4F9B}" destId="{E4F70FE9-7AE5-40BD-884A-18AD78097376}" srcOrd="0" destOrd="0" presId="urn:microsoft.com/office/officeart/2005/8/layout/hierarchy2"/>
    <dgm:cxn modelId="{16F80F89-80D3-46B9-9BB7-156A1E6E69D0}" type="presParOf" srcId="{8332DB52-A881-4755-AB75-26E9707D241C}" destId="{4B716BEE-8E3F-47C3-967A-BC6B8D074941}" srcOrd="5" destOrd="0" presId="urn:microsoft.com/office/officeart/2005/8/layout/hierarchy2"/>
    <dgm:cxn modelId="{D40DA259-70AE-40C0-B4C8-00340F6E376D}" type="presParOf" srcId="{4B716BEE-8E3F-47C3-967A-BC6B8D074941}" destId="{49B28DC8-5448-4BD0-9CC4-F7176E018874}" srcOrd="0" destOrd="0" presId="urn:microsoft.com/office/officeart/2005/8/layout/hierarchy2"/>
    <dgm:cxn modelId="{8FBFC849-53E5-4CEE-967C-E75EDFA8B3F6}" type="presParOf" srcId="{4B716BEE-8E3F-47C3-967A-BC6B8D074941}" destId="{A0A0C3CF-4523-4B25-9C29-2165A3569E68}" srcOrd="1" destOrd="0" presId="urn:microsoft.com/office/officeart/2005/8/layout/hierarchy2"/>
    <dgm:cxn modelId="{66352796-BB50-4A8B-B0B8-D3CE454059D6}" type="presParOf" srcId="{8332DB52-A881-4755-AB75-26E9707D241C}" destId="{1DF17F70-E672-442F-849F-D058FC4626A1}" srcOrd="6" destOrd="0" presId="urn:microsoft.com/office/officeart/2005/8/layout/hierarchy2"/>
    <dgm:cxn modelId="{46F91510-0B02-474C-B3D2-57401ADA1A22}" type="presParOf" srcId="{1DF17F70-E672-442F-849F-D058FC4626A1}" destId="{E410519B-B9E8-44BD-BB6E-EB5D6FB019E7}" srcOrd="0" destOrd="0" presId="urn:microsoft.com/office/officeart/2005/8/layout/hierarchy2"/>
    <dgm:cxn modelId="{4E7AE140-934F-4064-8FBA-2AC3BACCD141}" type="presParOf" srcId="{8332DB52-A881-4755-AB75-26E9707D241C}" destId="{DCB78251-39A9-484C-8C9B-06BBAD950479}" srcOrd="7" destOrd="0" presId="urn:microsoft.com/office/officeart/2005/8/layout/hierarchy2"/>
    <dgm:cxn modelId="{41406A82-21F6-4510-B7DC-70C5DF40DDCE}" type="presParOf" srcId="{DCB78251-39A9-484C-8C9B-06BBAD950479}" destId="{4F5370B3-C070-41AB-BD8B-168764A19098}" srcOrd="0" destOrd="0" presId="urn:microsoft.com/office/officeart/2005/8/layout/hierarchy2"/>
    <dgm:cxn modelId="{33E0AC2F-36E8-4FCD-8B29-E7E54C1BE9A7}" type="presParOf" srcId="{DCB78251-39A9-484C-8C9B-06BBAD950479}" destId="{07965F02-4007-4863-B32F-6056105B6696}" srcOrd="1" destOrd="0" presId="urn:microsoft.com/office/officeart/2005/8/layout/hierarchy2"/>
    <dgm:cxn modelId="{A151F400-C47E-4A30-BF9B-BDDC4A1B4585}" type="presParOf" srcId="{8332DB52-A881-4755-AB75-26E9707D241C}" destId="{48ACB368-FD32-4C12-A4AB-89D52F083CEB}" srcOrd="8" destOrd="0" presId="urn:microsoft.com/office/officeart/2005/8/layout/hierarchy2"/>
    <dgm:cxn modelId="{41F9897A-F350-4A05-B0BE-EAB22A8B77FC}" type="presParOf" srcId="{48ACB368-FD32-4C12-A4AB-89D52F083CEB}" destId="{74F2BC5D-8823-4F61-97D6-59EBEAAE7728}" srcOrd="0" destOrd="0" presId="urn:microsoft.com/office/officeart/2005/8/layout/hierarchy2"/>
    <dgm:cxn modelId="{0B6E92BC-A671-4F5B-8D3D-FFC9619D72AD}" type="presParOf" srcId="{8332DB52-A881-4755-AB75-26E9707D241C}" destId="{261A1517-6520-4B52-9A23-B6D4DC5EA1CB}" srcOrd="9" destOrd="0" presId="urn:microsoft.com/office/officeart/2005/8/layout/hierarchy2"/>
    <dgm:cxn modelId="{937982C7-E2BA-4520-B7F9-42F65CE7241E}" type="presParOf" srcId="{261A1517-6520-4B52-9A23-B6D4DC5EA1CB}" destId="{C0325A22-62C0-4FEB-B4B4-40CEE4D4454C}" srcOrd="0" destOrd="0" presId="urn:microsoft.com/office/officeart/2005/8/layout/hierarchy2"/>
    <dgm:cxn modelId="{1BBCF90F-8BC5-4D5F-9CBA-0793D4BBF6C2}" type="presParOf" srcId="{261A1517-6520-4B52-9A23-B6D4DC5EA1CB}" destId="{A51B7AAE-E03E-45E8-AAC6-7CCC9118ACCB}" srcOrd="1" destOrd="0" presId="urn:microsoft.com/office/officeart/2005/8/layout/hierarchy2"/>
    <dgm:cxn modelId="{A741AB27-7206-4189-BCB8-68823932A7A6}" type="presParOf" srcId="{8332DB52-A881-4755-AB75-26E9707D241C}" destId="{A41CAD35-5084-48B0-B69B-44CC9926E8A4}" srcOrd="10" destOrd="0" presId="urn:microsoft.com/office/officeart/2005/8/layout/hierarchy2"/>
    <dgm:cxn modelId="{01C1C285-08DB-4885-A658-F86E3BADAE43}" type="presParOf" srcId="{A41CAD35-5084-48B0-B69B-44CC9926E8A4}" destId="{F94722B1-9A97-443D-A482-562D6E653B8C}" srcOrd="0" destOrd="0" presId="urn:microsoft.com/office/officeart/2005/8/layout/hierarchy2"/>
    <dgm:cxn modelId="{BFA20C38-6C76-4197-A7A2-B349FA76A369}" type="presParOf" srcId="{8332DB52-A881-4755-AB75-26E9707D241C}" destId="{AC37884B-57AD-49E2-95CB-4A7A1A818D80}" srcOrd="11" destOrd="0" presId="urn:microsoft.com/office/officeart/2005/8/layout/hierarchy2"/>
    <dgm:cxn modelId="{09F58536-CBE8-4FCC-B0EF-F397874285C9}" type="presParOf" srcId="{AC37884B-57AD-49E2-95CB-4A7A1A818D80}" destId="{A2399963-025B-48F7-9A5A-EC05009F36AA}" srcOrd="0" destOrd="0" presId="urn:microsoft.com/office/officeart/2005/8/layout/hierarchy2"/>
    <dgm:cxn modelId="{0E930740-3088-460B-B36F-DE294CE9015F}" type="presParOf" srcId="{AC37884B-57AD-49E2-95CB-4A7A1A818D80}" destId="{EA3656FB-714C-49EF-AA4C-D2AC388B278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AB94E515-9368-45A1-A638-F558B559898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CO"/>
        </a:p>
      </dgm:t>
    </dgm:pt>
    <dgm:pt modelId="{DCC28A5E-CBCC-435A-ABFF-C431CA5BF09A}">
      <dgm:prSet phldrT="[Texto]"/>
      <dgm:spPr>
        <a:solidFill>
          <a:srgbClr val="00B0F0"/>
        </a:solidFill>
      </dgm:spPr>
      <dgm:t>
        <a:bodyPr/>
        <a:lstStyle/>
        <a:p>
          <a:r>
            <a:rPr lang="es-CO" dirty="0" smtClean="0"/>
            <a:t>Compras de gobierno como instrumento activo de promoción de pequeños negocios…</a:t>
          </a:r>
          <a:endParaRPr lang="es-CO" dirty="0"/>
        </a:p>
      </dgm:t>
    </dgm:pt>
    <dgm:pt modelId="{0E021F94-8AB4-4248-B4F6-7FB862154E1E}" type="parTrans" cxnId="{02B55C0E-C1BC-40FD-8CFC-EA907FF2A2B3}">
      <dgm:prSet/>
      <dgm:spPr/>
      <dgm:t>
        <a:bodyPr/>
        <a:lstStyle/>
        <a:p>
          <a:endParaRPr lang="es-CO"/>
        </a:p>
      </dgm:t>
    </dgm:pt>
    <dgm:pt modelId="{F43CBC4A-B8B5-461E-8F5B-CE0DF21C23CA}" type="sibTrans" cxnId="{02B55C0E-C1BC-40FD-8CFC-EA907FF2A2B3}">
      <dgm:prSet/>
      <dgm:spPr/>
      <dgm:t>
        <a:bodyPr/>
        <a:lstStyle/>
        <a:p>
          <a:endParaRPr lang="es-CO"/>
        </a:p>
      </dgm:t>
    </dgm:pt>
    <dgm:pt modelId="{55E5B82B-5784-466C-A4EB-D512DEC8775A}">
      <dgm:prSet phldrT="[Texto]"/>
      <dgm:spPr>
        <a:solidFill>
          <a:srgbClr val="92D050"/>
        </a:solidFill>
      </dgm:spPr>
      <dgm:t>
        <a:bodyPr/>
        <a:lstStyle/>
        <a:p>
          <a:r>
            <a:rPr lang="es-CO" dirty="0" smtClean="0"/>
            <a:t>A través de políticas de “discriminación positiva” para compensar desigualdades históricas</a:t>
          </a:r>
          <a:endParaRPr lang="es-CO" dirty="0"/>
        </a:p>
      </dgm:t>
    </dgm:pt>
    <dgm:pt modelId="{DFB8A12A-EA97-429F-84BE-8B96D8E80844}" type="parTrans" cxnId="{27504A77-5039-4B4C-92E4-2B954F30514D}">
      <dgm:prSet/>
      <dgm:spPr/>
      <dgm:t>
        <a:bodyPr/>
        <a:lstStyle/>
        <a:p>
          <a:endParaRPr lang="es-CO"/>
        </a:p>
      </dgm:t>
    </dgm:pt>
    <dgm:pt modelId="{3563E467-6B6D-4917-B856-A75781EC1DE5}" type="sibTrans" cxnId="{27504A77-5039-4B4C-92E4-2B954F30514D}">
      <dgm:prSet/>
      <dgm:spPr/>
      <dgm:t>
        <a:bodyPr/>
        <a:lstStyle/>
        <a:p>
          <a:endParaRPr lang="es-CO"/>
        </a:p>
      </dgm:t>
    </dgm:pt>
    <dgm:pt modelId="{39EF1DA4-7A35-408F-B01C-61AD0E833D16}" type="pres">
      <dgm:prSet presAssocID="{AB94E515-9368-45A1-A638-F558B559898A}" presName="diagram" presStyleCnt="0">
        <dgm:presLayoutVars>
          <dgm:dir/>
          <dgm:resizeHandles val="exact"/>
        </dgm:presLayoutVars>
      </dgm:prSet>
      <dgm:spPr/>
      <dgm:t>
        <a:bodyPr/>
        <a:lstStyle/>
        <a:p>
          <a:endParaRPr lang="es-MX"/>
        </a:p>
      </dgm:t>
    </dgm:pt>
    <dgm:pt modelId="{A222A60A-A120-40BB-882D-830D6ED49754}" type="pres">
      <dgm:prSet presAssocID="{DCC28A5E-CBCC-435A-ABFF-C431CA5BF09A}" presName="arrow" presStyleLbl="node1" presStyleIdx="0" presStyleCnt="2">
        <dgm:presLayoutVars>
          <dgm:bulletEnabled val="1"/>
        </dgm:presLayoutVars>
      </dgm:prSet>
      <dgm:spPr/>
      <dgm:t>
        <a:bodyPr/>
        <a:lstStyle/>
        <a:p>
          <a:endParaRPr lang="es-MX"/>
        </a:p>
      </dgm:t>
    </dgm:pt>
    <dgm:pt modelId="{74754DE0-5E5A-47C9-9185-DF1BC7A5B954}" type="pres">
      <dgm:prSet presAssocID="{55E5B82B-5784-466C-A4EB-D512DEC8775A}" presName="arrow" presStyleLbl="node1" presStyleIdx="1" presStyleCnt="2">
        <dgm:presLayoutVars>
          <dgm:bulletEnabled val="1"/>
        </dgm:presLayoutVars>
      </dgm:prSet>
      <dgm:spPr/>
      <dgm:t>
        <a:bodyPr/>
        <a:lstStyle/>
        <a:p>
          <a:endParaRPr lang="es-CO"/>
        </a:p>
      </dgm:t>
    </dgm:pt>
  </dgm:ptLst>
  <dgm:cxnLst>
    <dgm:cxn modelId="{604D6BFD-68B1-4B50-89CB-36D3CF1DC82F}" type="presOf" srcId="{55E5B82B-5784-466C-A4EB-D512DEC8775A}" destId="{74754DE0-5E5A-47C9-9185-DF1BC7A5B954}" srcOrd="0" destOrd="0" presId="urn:microsoft.com/office/officeart/2005/8/layout/arrow5"/>
    <dgm:cxn modelId="{02B55C0E-C1BC-40FD-8CFC-EA907FF2A2B3}" srcId="{AB94E515-9368-45A1-A638-F558B559898A}" destId="{DCC28A5E-CBCC-435A-ABFF-C431CA5BF09A}" srcOrd="0" destOrd="0" parTransId="{0E021F94-8AB4-4248-B4F6-7FB862154E1E}" sibTransId="{F43CBC4A-B8B5-461E-8F5B-CE0DF21C23CA}"/>
    <dgm:cxn modelId="{6ED0CDD4-C4B8-4BAF-9986-3A092A571CEF}" type="presOf" srcId="{AB94E515-9368-45A1-A638-F558B559898A}" destId="{39EF1DA4-7A35-408F-B01C-61AD0E833D16}" srcOrd="0" destOrd="0" presId="urn:microsoft.com/office/officeart/2005/8/layout/arrow5"/>
    <dgm:cxn modelId="{99BA554D-0D2A-4B72-B0E7-AB9042D3924C}" type="presOf" srcId="{DCC28A5E-CBCC-435A-ABFF-C431CA5BF09A}" destId="{A222A60A-A120-40BB-882D-830D6ED49754}" srcOrd="0" destOrd="0" presId="urn:microsoft.com/office/officeart/2005/8/layout/arrow5"/>
    <dgm:cxn modelId="{27504A77-5039-4B4C-92E4-2B954F30514D}" srcId="{AB94E515-9368-45A1-A638-F558B559898A}" destId="{55E5B82B-5784-466C-A4EB-D512DEC8775A}" srcOrd="1" destOrd="0" parTransId="{DFB8A12A-EA97-429F-84BE-8B96D8E80844}" sibTransId="{3563E467-6B6D-4917-B856-A75781EC1DE5}"/>
    <dgm:cxn modelId="{A59599E8-8551-4162-81AC-16AF92B6B9FF}" type="presParOf" srcId="{39EF1DA4-7A35-408F-B01C-61AD0E833D16}" destId="{A222A60A-A120-40BB-882D-830D6ED49754}" srcOrd="0" destOrd="0" presId="urn:microsoft.com/office/officeart/2005/8/layout/arrow5"/>
    <dgm:cxn modelId="{13B8541E-45DB-4C2F-86F8-EFC126BDAB5D}" type="presParOf" srcId="{39EF1DA4-7A35-408F-B01C-61AD0E833D16}" destId="{74754DE0-5E5A-47C9-9185-DF1BC7A5B954}"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9A4327FC-3BA0-4184-91E0-BA6188B12B8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CO"/>
        </a:p>
      </dgm:t>
    </dgm:pt>
    <dgm:pt modelId="{C5948EBA-C4F2-45F8-893D-CEDA2963DF01}">
      <dgm:prSet phldrT="[Texto]"/>
      <dgm:spPr>
        <a:solidFill>
          <a:srgbClr val="00B050"/>
        </a:solidFill>
      </dgm:spPr>
      <dgm:t>
        <a:bodyPr/>
        <a:lstStyle/>
        <a:p>
          <a:r>
            <a:rPr lang="es-CO" dirty="0" smtClean="0"/>
            <a:t>Las adquisiciones de suministro o servicios que superen los $2,500, pero que no excedan los $100,000…</a:t>
          </a:r>
          <a:endParaRPr lang="es-CO" dirty="0"/>
        </a:p>
      </dgm:t>
    </dgm:pt>
    <dgm:pt modelId="{2067D7BA-5F14-4598-82F8-0DBA187768A7}" type="parTrans" cxnId="{1DA522B6-5071-4064-996F-4E8067CC7A20}">
      <dgm:prSet/>
      <dgm:spPr/>
      <dgm:t>
        <a:bodyPr/>
        <a:lstStyle/>
        <a:p>
          <a:endParaRPr lang="es-CO"/>
        </a:p>
      </dgm:t>
    </dgm:pt>
    <dgm:pt modelId="{5A3DA54E-E372-40A7-A252-6477D9137DE1}" type="sibTrans" cxnId="{1DA522B6-5071-4064-996F-4E8067CC7A20}">
      <dgm:prSet/>
      <dgm:spPr/>
      <dgm:t>
        <a:bodyPr/>
        <a:lstStyle/>
        <a:p>
          <a:endParaRPr lang="es-CO"/>
        </a:p>
      </dgm:t>
    </dgm:pt>
    <dgm:pt modelId="{22FBFDC0-6479-4184-8B22-0468F68CAC99}">
      <dgm:prSet phldrT="[Texto]"/>
      <dgm:spPr>
        <a:solidFill>
          <a:srgbClr val="7030A0"/>
        </a:solidFill>
      </dgm:spPr>
      <dgm:t>
        <a:bodyPr/>
        <a:lstStyle/>
        <a:p>
          <a:r>
            <a:rPr lang="es-CO" dirty="0" smtClean="0"/>
            <a:t>Se encuentran automáticamente reservados para </a:t>
          </a:r>
          <a:r>
            <a:rPr lang="es-CO" dirty="0" err="1" smtClean="0"/>
            <a:t>Mipymes</a:t>
          </a:r>
          <a:r>
            <a:rPr lang="es-CO" dirty="0" smtClean="0"/>
            <a:t>, a no ser que el «</a:t>
          </a:r>
          <a:r>
            <a:rPr lang="es-CO" dirty="0" err="1" smtClean="0"/>
            <a:t>contracting</a:t>
          </a:r>
          <a:r>
            <a:rPr lang="es-CO" dirty="0" smtClean="0"/>
            <a:t> </a:t>
          </a:r>
          <a:r>
            <a:rPr lang="es-CO" dirty="0" err="1" smtClean="0"/>
            <a:t>officer</a:t>
          </a:r>
          <a:r>
            <a:rPr lang="es-CO" dirty="0" smtClean="0"/>
            <a:t>» determine que ello no es razonable.  </a:t>
          </a:r>
          <a:endParaRPr lang="es-CO" dirty="0"/>
        </a:p>
      </dgm:t>
    </dgm:pt>
    <dgm:pt modelId="{3D427DB5-F5E8-4368-9A7F-AFAB67DF91D3}" type="parTrans" cxnId="{736548AD-09BB-48A1-BA88-A8D6A388703A}">
      <dgm:prSet/>
      <dgm:spPr/>
      <dgm:t>
        <a:bodyPr/>
        <a:lstStyle/>
        <a:p>
          <a:endParaRPr lang="es-CO"/>
        </a:p>
      </dgm:t>
    </dgm:pt>
    <dgm:pt modelId="{07CC7F67-254D-42E7-A2C5-1F6BF0324532}" type="sibTrans" cxnId="{736548AD-09BB-48A1-BA88-A8D6A388703A}">
      <dgm:prSet/>
      <dgm:spPr/>
      <dgm:t>
        <a:bodyPr/>
        <a:lstStyle/>
        <a:p>
          <a:endParaRPr lang="es-CO"/>
        </a:p>
      </dgm:t>
    </dgm:pt>
    <dgm:pt modelId="{5649505C-FF45-48D2-B4D6-8338BA82BA5D}" type="pres">
      <dgm:prSet presAssocID="{9A4327FC-3BA0-4184-91E0-BA6188B12B86}" presName="diagram" presStyleCnt="0">
        <dgm:presLayoutVars>
          <dgm:dir/>
          <dgm:resizeHandles val="exact"/>
        </dgm:presLayoutVars>
      </dgm:prSet>
      <dgm:spPr/>
      <dgm:t>
        <a:bodyPr/>
        <a:lstStyle/>
        <a:p>
          <a:endParaRPr lang="es-CO"/>
        </a:p>
      </dgm:t>
    </dgm:pt>
    <dgm:pt modelId="{4F5A6446-A513-40D0-98C2-DD4DBBC18A95}" type="pres">
      <dgm:prSet presAssocID="{C5948EBA-C4F2-45F8-893D-CEDA2963DF01}" presName="arrow" presStyleLbl="node1" presStyleIdx="0" presStyleCnt="2">
        <dgm:presLayoutVars>
          <dgm:bulletEnabled val="1"/>
        </dgm:presLayoutVars>
      </dgm:prSet>
      <dgm:spPr/>
      <dgm:t>
        <a:bodyPr/>
        <a:lstStyle/>
        <a:p>
          <a:endParaRPr lang="es-CO"/>
        </a:p>
      </dgm:t>
    </dgm:pt>
    <dgm:pt modelId="{3DE52309-9BC7-437B-9BB5-AF49551B8E8C}" type="pres">
      <dgm:prSet presAssocID="{22FBFDC0-6479-4184-8B22-0468F68CAC99}" presName="arrow" presStyleLbl="node1" presStyleIdx="1" presStyleCnt="2">
        <dgm:presLayoutVars>
          <dgm:bulletEnabled val="1"/>
        </dgm:presLayoutVars>
      </dgm:prSet>
      <dgm:spPr/>
      <dgm:t>
        <a:bodyPr/>
        <a:lstStyle/>
        <a:p>
          <a:endParaRPr lang="es-CO"/>
        </a:p>
      </dgm:t>
    </dgm:pt>
  </dgm:ptLst>
  <dgm:cxnLst>
    <dgm:cxn modelId="{736548AD-09BB-48A1-BA88-A8D6A388703A}" srcId="{9A4327FC-3BA0-4184-91E0-BA6188B12B86}" destId="{22FBFDC0-6479-4184-8B22-0468F68CAC99}" srcOrd="1" destOrd="0" parTransId="{3D427DB5-F5E8-4368-9A7F-AFAB67DF91D3}" sibTransId="{07CC7F67-254D-42E7-A2C5-1F6BF0324532}"/>
    <dgm:cxn modelId="{9A24167A-93F2-4427-A2E2-EABD04B5E04D}" type="presOf" srcId="{22FBFDC0-6479-4184-8B22-0468F68CAC99}" destId="{3DE52309-9BC7-437B-9BB5-AF49551B8E8C}" srcOrd="0" destOrd="0" presId="urn:microsoft.com/office/officeart/2005/8/layout/arrow5"/>
    <dgm:cxn modelId="{509FD3EE-5E5F-49FE-9D98-1D60702ECFBC}" type="presOf" srcId="{C5948EBA-C4F2-45F8-893D-CEDA2963DF01}" destId="{4F5A6446-A513-40D0-98C2-DD4DBBC18A95}" srcOrd="0" destOrd="0" presId="urn:microsoft.com/office/officeart/2005/8/layout/arrow5"/>
    <dgm:cxn modelId="{6CC61247-BE10-40F0-8D59-48BF8042916E}" type="presOf" srcId="{9A4327FC-3BA0-4184-91E0-BA6188B12B86}" destId="{5649505C-FF45-48D2-B4D6-8338BA82BA5D}" srcOrd="0" destOrd="0" presId="urn:microsoft.com/office/officeart/2005/8/layout/arrow5"/>
    <dgm:cxn modelId="{1DA522B6-5071-4064-996F-4E8067CC7A20}" srcId="{9A4327FC-3BA0-4184-91E0-BA6188B12B86}" destId="{C5948EBA-C4F2-45F8-893D-CEDA2963DF01}" srcOrd="0" destOrd="0" parTransId="{2067D7BA-5F14-4598-82F8-0DBA187768A7}" sibTransId="{5A3DA54E-E372-40A7-A252-6477D9137DE1}"/>
    <dgm:cxn modelId="{FF74DFEB-7EA6-4A5B-8DF1-07941E74062E}" type="presParOf" srcId="{5649505C-FF45-48D2-B4D6-8338BA82BA5D}" destId="{4F5A6446-A513-40D0-98C2-DD4DBBC18A95}" srcOrd="0" destOrd="0" presId="urn:microsoft.com/office/officeart/2005/8/layout/arrow5"/>
    <dgm:cxn modelId="{DF9E3482-FBDD-46F8-8CAC-72E12EF3F36A}" type="presParOf" srcId="{5649505C-FF45-48D2-B4D6-8338BA82BA5D}" destId="{3DE52309-9BC7-437B-9BB5-AF49551B8E8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3E2CA52A-6B97-44FE-8A4C-0DE9297DC9D3}"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s-CO"/>
        </a:p>
      </dgm:t>
    </dgm:pt>
    <dgm:pt modelId="{2600AB70-CBD7-4C36-B34E-740D7AC5CF0B}">
      <dgm:prSet phldrT="[Texto]"/>
      <dgm:spPr>
        <a:solidFill>
          <a:schemeClr val="accent4">
            <a:lumMod val="75000"/>
          </a:schemeClr>
        </a:solidFill>
      </dgm:spPr>
      <dgm:t>
        <a:bodyPr/>
        <a:lstStyle/>
        <a:p>
          <a:r>
            <a:rPr lang="es-CO" dirty="0" smtClean="0"/>
            <a:t>México</a:t>
          </a:r>
          <a:endParaRPr lang="es-CO" dirty="0"/>
        </a:p>
      </dgm:t>
    </dgm:pt>
    <dgm:pt modelId="{824A44C4-6FCB-401D-9AA5-9460C6172A72}" type="parTrans" cxnId="{B9647834-5A0D-4F80-90FA-A5C660A3BD59}">
      <dgm:prSet/>
      <dgm:spPr/>
      <dgm:t>
        <a:bodyPr/>
        <a:lstStyle/>
        <a:p>
          <a:endParaRPr lang="es-CO"/>
        </a:p>
      </dgm:t>
    </dgm:pt>
    <dgm:pt modelId="{EADAF26F-0701-4F00-92B3-65D485084ED2}" type="sibTrans" cxnId="{B9647834-5A0D-4F80-90FA-A5C660A3BD59}">
      <dgm:prSet/>
      <dgm:spPr/>
      <dgm:t>
        <a:bodyPr/>
        <a:lstStyle/>
        <a:p>
          <a:endParaRPr lang="es-CO"/>
        </a:p>
      </dgm:t>
    </dgm:pt>
    <dgm:pt modelId="{D922AE33-CDF8-4145-9F71-70CF367BACA1}">
      <dgm:prSet phldrT="[Texto]"/>
      <dgm:spPr/>
      <dgm:t>
        <a:bodyPr/>
        <a:lstStyle/>
        <a:p>
          <a:r>
            <a:rPr lang="es-CO" dirty="0" smtClean="0"/>
            <a:t>La Comisión Intersectorial de Compras y Obras Públicas a </a:t>
          </a:r>
          <a:r>
            <a:rPr lang="es-CO" dirty="0" err="1" smtClean="0"/>
            <a:t>Mipymes</a:t>
          </a:r>
          <a:r>
            <a:rPr lang="es-CO" dirty="0" smtClean="0"/>
            <a:t> establece la meta anual, que por Decreto presidencial es del 35% de las compras que realizan las dependencias y entidades del Gobierno Federal</a:t>
          </a:r>
          <a:endParaRPr lang="es-CO" dirty="0"/>
        </a:p>
      </dgm:t>
    </dgm:pt>
    <dgm:pt modelId="{E38C05C1-18B2-465B-BCBD-16BF8B64E8A7}" type="parTrans" cxnId="{0E4A93A3-C6C0-4A15-8BE7-D15013F2A1D3}">
      <dgm:prSet/>
      <dgm:spPr/>
      <dgm:t>
        <a:bodyPr/>
        <a:lstStyle/>
        <a:p>
          <a:endParaRPr lang="es-CO"/>
        </a:p>
      </dgm:t>
    </dgm:pt>
    <dgm:pt modelId="{5773C6B0-4781-4D90-A148-36157E4D49E8}" type="sibTrans" cxnId="{0E4A93A3-C6C0-4A15-8BE7-D15013F2A1D3}">
      <dgm:prSet/>
      <dgm:spPr/>
      <dgm:t>
        <a:bodyPr/>
        <a:lstStyle/>
        <a:p>
          <a:endParaRPr lang="es-CO"/>
        </a:p>
      </dgm:t>
    </dgm:pt>
    <dgm:pt modelId="{8577F043-E523-4CF4-B09B-81D2B68B8731}">
      <dgm:prSet phldrT="[Texto]"/>
      <dgm:spPr>
        <a:solidFill>
          <a:srgbClr val="C00000"/>
        </a:solidFill>
      </dgm:spPr>
      <dgm:t>
        <a:bodyPr/>
        <a:lstStyle/>
        <a:p>
          <a:r>
            <a:rPr lang="es-CO" dirty="0" smtClean="0"/>
            <a:t>República Dominicana</a:t>
          </a:r>
          <a:endParaRPr lang="es-CO" dirty="0"/>
        </a:p>
      </dgm:t>
    </dgm:pt>
    <dgm:pt modelId="{656C4E2F-B3AA-41E4-94AA-C7F427842A2E}" type="parTrans" cxnId="{451E82C3-EF43-45B2-B76C-E3AF8000E292}">
      <dgm:prSet/>
      <dgm:spPr/>
      <dgm:t>
        <a:bodyPr/>
        <a:lstStyle/>
        <a:p>
          <a:endParaRPr lang="es-CO"/>
        </a:p>
      </dgm:t>
    </dgm:pt>
    <dgm:pt modelId="{BEDF74E9-25E0-4472-BDA2-6C7B514467F4}" type="sibTrans" cxnId="{451E82C3-EF43-45B2-B76C-E3AF8000E292}">
      <dgm:prSet/>
      <dgm:spPr/>
      <dgm:t>
        <a:bodyPr/>
        <a:lstStyle/>
        <a:p>
          <a:endParaRPr lang="es-CO"/>
        </a:p>
      </dgm:t>
    </dgm:pt>
    <dgm:pt modelId="{7F702AE7-80F7-473A-92C3-D49C430BF409}">
      <dgm:prSet phldrT="[Texto]"/>
      <dgm:spPr/>
      <dgm:t>
        <a:bodyPr/>
        <a:lstStyle/>
        <a:p>
          <a:r>
            <a:rPr lang="es-CO" dirty="0" smtClean="0"/>
            <a:t>La meta de compras de gobierno a </a:t>
          </a:r>
          <a:r>
            <a:rPr lang="es-CO" dirty="0" err="1" smtClean="0"/>
            <a:t>Mipymes</a:t>
          </a:r>
          <a:r>
            <a:rPr lang="es-CO" dirty="0" smtClean="0"/>
            <a:t> asciende a 40% del presupuesto de gasto de los ministerios y entidades del gobierno.</a:t>
          </a:r>
          <a:endParaRPr lang="es-CO" dirty="0"/>
        </a:p>
      </dgm:t>
    </dgm:pt>
    <dgm:pt modelId="{C8EB8BE8-0742-4B82-B006-0056A560B960}" type="parTrans" cxnId="{0ECFE071-9610-4333-B2CC-44682048E229}">
      <dgm:prSet/>
      <dgm:spPr/>
      <dgm:t>
        <a:bodyPr/>
        <a:lstStyle/>
        <a:p>
          <a:endParaRPr lang="es-CO"/>
        </a:p>
      </dgm:t>
    </dgm:pt>
    <dgm:pt modelId="{84C88BB5-8A4F-4DBE-9A37-A431D88C1088}" type="sibTrans" cxnId="{0ECFE071-9610-4333-B2CC-44682048E229}">
      <dgm:prSet/>
      <dgm:spPr/>
      <dgm:t>
        <a:bodyPr/>
        <a:lstStyle/>
        <a:p>
          <a:endParaRPr lang="es-CO"/>
        </a:p>
      </dgm:t>
    </dgm:pt>
    <dgm:pt modelId="{D72C6677-031D-4AD9-B37B-919C1107A95C}">
      <dgm:prSet phldrT="[Texto]"/>
      <dgm:spPr>
        <a:solidFill>
          <a:srgbClr val="002060"/>
        </a:solidFill>
      </dgm:spPr>
      <dgm:t>
        <a:bodyPr/>
        <a:lstStyle/>
        <a:p>
          <a:r>
            <a:rPr lang="es-CO" dirty="0" smtClean="0"/>
            <a:t>Perú</a:t>
          </a:r>
          <a:endParaRPr lang="es-CO" dirty="0"/>
        </a:p>
      </dgm:t>
    </dgm:pt>
    <dgm:pt modelId="{366FF826-A173-458D-84DF-D364BE4E378A}" type="parTrans" cxnId="{DC03A292-711A-42FE-9CA0-03F77DCB1D2E}">
      <dgm:prSet/>
      <dgm:spPr/>
      <dgm:t>
        <a:bodyPr/>
        <a:lstStyle/>
        <a:p>
          <a:endParaRPr lang="es-CO"/>
        </a:p>
      </dgm:t>
    </dgm:pt>
    <dgm:pt modelId="{ACBF9AFB-DC6E-43B2-8F48-972025190D53}" type="sibTrans" cxnId="{DC03A292-711A-42FE-9CA0-03F77DCB1D2E}">
      <dgm:prSet/>
      <dgm:spPr/>
      <dgm:t>
        <a:bodyPr/>
        <a:lstStyle/>
        <a:p>
          <a:endParaRPr lang="es-CO"/>
        </a:p>
      </dgm:t>
    </dgm:pt>
    <dgm:pt modelId="{6A3CD679-738C-4B88-8625-3062E587D2B0}">
      <dgm:prSet phldrT="[Texto]"/>
      <dgm:spPr>
        <a:solidFill>
          <a:srgbClr val="00B050"/>
        </a:solidFill>
      </dgm:spPr>
      <dgm:t>
        <a:bodyPr/>
        <a:lstStyle/>
        <a:p>
          <a:r>
            <a:rPr lang="es-CO" dirty="0" smtClean="0"/>
            <a:t>El Salvador</a:t>
          </a:r>
          <a:endParaRPr lang="es-CO" dirty="0"/>
        </a:p>
      </dgm:t>
    </dgm:pt>
    <dgm:pt modelId="{FB1FC936-5D69-4A42-923B-0BEE5D475F09}" type="parTrans" cxnId="{BE0B25F0-038A-422F-8C88-0699AA9FAB38}">
      <dgm:prSet/>
      <dgm:spPr/>
      <dgm:t>
        <a:bodyPr/>
        <a:lstStyle/>
        <a:p>
          <a:endParaRPr lang="es-CO"/>
        </a:p>
      </dgm:t>
    </dgm:pt>
    <dgm:pt modelId="{25690146-3883-4771-A233-E49CEA6FBC6D}" type="sibTrans" cxnId="{BE0B25F0-038A-422F-8C88-0699AA9FAB38}">
      <dgm:prSet/>
      <dgm:spPr/>
      <dgm:t>
        <a:bodyPr/>
        <a:lstStyle/>
        <a:p>
          <a:endParaRPr lang="es-CO"/>
        </a:p>
      </dgm:t>
    </dgm:pt>
    <dgm:pt modelId="{6280F146-A3A2-4EF4-BDAB-694F12027300}">
      <dgm:prSet phldrT="[Texto]"/>
      <dgm:spPr/>
      <dgm:t>
        <a:bodyPr/>
        <a:lstStyle/>
        <a:p>
          <a:endParaRPr lang="es-CO" dirty="0"/>
        </a:p>
      </dgm:t>
    </dgm:pt>
    <dgm:pt modelId="{48545EF3-3AF2-4377-986B-047DB9FE33C7}" type="parTrans" cxnId="{00D7C8AE-D959-4BCD-B648-309F8180C109}">
      <dgm:prSet/>
      <dgm:spPr/>
      <dgm:t>
        <a:bodyPr/>
        <a:lstStyle/>
        <a:p>
          <a:endParaRPr lang="es-CO"/>
        </a:p>
      </dgm:t>
    </dgm:pt>
    <dgm:pt modelId="{799145A9-BDE3-4464-9F44-111A3ED110BF}" type="sibTrans" cxnId="{00D7C8AE-D959-4BCD-B648-309F8180C109}">
      <dgm:prSet/>
      <dgm:spPr/>
      <dgm:t>
        <a:bodyPr/>
        <a:lstStyle/>
        <a:p>
          <a:endParaRPr lang="es-CO"/>
        </a:p>
      </dgm:t>
    </dgm:pt>
    <dgm:pt modelId="{42E51E0F-6F32-48B7-B7E4-4EE64889BC09}">
      <dgm:prSet/>
      <dgm:spPr/>
      <dgm:t>
        <a:bodyPr/>
        <a:lstStyle/>
        <a:p>
          <a:r>
            <a:rPr lang="es-CO" dirty="0" smtClean="0"/>
            <a:t>El artículo 21 de la Ley Nº 28015 de 2003, se establece una meta general de compras de gobierno a micro y pequeñas empresas (MYPE) equivalente al 40% de las contrataciones públicas que realizan las instituciones del Estado. </a:t>
          </a:r>
          <a:endParaRPr lang="es-CO" dirty="0"/>
        </a:p>
      </dgm:t>
    </dgm:pt>
    <dgm:pt modelId="{6814A54E-E692-43AB-A4DC-9EDB0B4F06DC}" type="parTrans" cxnId="{C1417A01-69FE-42DF-8E84-8733AB295852}">
      <dgm:prSet/>
      <dgm:spPr/>
      <dgm:t>
        <a:bodyPr/>
        <a:lstStyle/>
        <a:p>
          <a:endParaRPr lang="es-CO"/>
        </a:p>
      </dgm:t>
    </dgm:pt>
    <dgm:pt modelId="{77D6B5DB-B6BA-4162-BADC-139D0D0A5AD9}" type="sibTrans" cxnId="{C1417A01-69FE-42DF-8E84-8733AB295852}">
      <dgm:prSet/>
      <dgm:spPr/>
      <dgm:t>
        <a:bodyPr/>
        <a:lstStyle/>
        <a:p>
          <a:endParaRPr lang="es-CO"/>
        </a:p>
      </dgm:t>
    </dgm:pt>
    <dgm:pt modelId="{B7C482D7-69B6-4582-9B9A-88BB71B285B4}">
      <dgm:prSet/>
      <dgm:spPr/>
      <dgm:t>
        <a:bodyPr/>
        <a:lstStyle/>
        <a:p>
          <a:r>
            <a:rPr lang="es-CO" dirty="0" smtClean="0"/>
            <a:t>Por mandato de ley se obliga a las instituciones del gobierno a comprar al menos 12% de su presupuesto para la adquisición de bienes y contratación de servicios a </a:t>
          </a:r>
          <a:r>
            <a:rPr lang="es-CO" dirty="0" err="1" smtClean="0"/>
            <a:t>Mipymes</a:t>
          </a:r>
          <a:r>
            <a:rPr lang="es-CO" dirty="0" smtClean="0"/>
            <a:t>. </a:t>
          </a:r>
          <a:endParaRPr lang="es-CO" dirty="0"/>
        </a:p>
      </dgm:t>
    </dgm:pt>
    <dgm:pt modelId="{8B9F027E-21A4-4906-97EB-DA1AA55D028F}" type="parTrans" cxnId="{44EDF72C-3D93-490A-B34D-0445DB2199D3}">
      <dgm:prSet/>
      <dgm:spPr/>
      <dgm:t>
        <a:bodyPr/>
        <a:lstStyle/>
        <a:p>
          <a:endParaRPr lang="es-CO"/>
        </a:p>
      </dgm:t>
    </dgm:pt>
    <dgm:pt modelId="{E29D28EE-6238-4456-A859-09A954A23F29}" type="sibTrans" cxnId="{44EDF72C-3D93-490A-B34D-0445DB2199D3}">
      <dgm:prSet/>
      <dgm:spPr/>
      <dgm:t>
        <a:bodyPr/>
        <a:lstStyle/>
        <a:p>
          <a:endParaRPr lang="es-CO"/>
        </a:p>
      </dgm:t>
    </dgm:pt>
    <dgm:pt modelId="{53A25403-7F82-4E7C-BF88-942F669C0FD5}">
      <dgm:prSet/>
      <dgm:spPr>
        <a:solidFill>
          <a:srgbClr val="7030A0"/>
        </a:solidFill>
      </dgm:spPr>
      <dgm:t>
        <a:bodyPr/>
        <a:lstStyle/>
        <a:p>
          <a:r>
            <a:rPr lang="es-CO" dirty="0" smtClean="0"/>
            <a:t>USA</a:t>
          </a:r>
          <a:endParaRPr lang="es-CO" dirty="0"/>
        </a:p>
      </dgm:t>
    </dgm:pt>
    <dgm:pt modelId="{F875E4BB-FDB2-4829-B97C-894A65CA9826}" type="parTrans" cxnId="{935C5FEC-1599-4975-B56E-5BBDE0C1D9AF}">
      <dgm:prSet/>
      <dgm:spPr/>
      <dgm:t>
        <a:bodyPr/>
        <a:lstStyle/>
        <a:p>
          <a:endParaRPr lang="es-CO"/>
        </a:p>
      </dgm:t>
    </dgm:pt>
    <dgm:pt modelId="{F7C984FD-313E-4FBC-9D89-0B9CD92C03D7}" type="sibTrans" cxnId="{935C5FEC-1599-4975-B56E-5BBDE0C1D9AF}">
      <dgm:prSet/>
      <dgm:spPr/>
      <dgm:t>
        <a:bodyPr/>
        <a:lstStyle/>
        <a:p>
          <a:endParaRPr lang="es-CO"/>
        </a:p>
      </dgm:t>
    </dgm:pt>
    <dgm:pt modelId="{A6519FC6-DC3B-4584-B4C5-7E930520FE7F}">
      <dgm:prSet/>
      <dgm:spPr/>
      <dgm:t>
        <a:bodyPr/>
        <a:lstStyle/>
        <a:p>
          <a:r>
            <a:rPr lang="es-CO" dirty="0" smtClean="0"/>
            <a:t>La sección 15 (g) del «Small Business </a:t>
          </a:r>
          <a:r>
            <a:rPr lang="es-CO" dirty="0" err="1" smtClean="0"/>
            <a:t>Act</a:t>
          </a:r>
          <a:r>
            <a:rPr lang="es-CO" dirty="0" smtClean="0"/>
            <a:t>» dispone una meta de 23%</a:t>
          </a:r>
          <a:endParaRPr lang="es-CO" dirty="0"/>
        </a:p>
      </dgm:t>
    </dgm:pt>
    <dgm:pt modelId="{E95AF249-4FE5-45FB-8EBB-9BC8BA70D120}" type="parTrans" cxnId="{7B624874-3C34-44AB-84ED-3C3F89D94CDA}">
      <dgm:prSet/>
      <dgm:spPr/>
      <dgm:t>
        <a:bodyPr/>
        <a:lstStyle/>
        <a:p>
          <a:endParaRPr lang="es-CO"/>
        </a:p>
      </dgm:t>
    </dgm:pt>
    <dgm:pt modelId="{EB77598C-F8A7-4B2E-BF72-F7C58048C5A2}" type="sibTrans" cxnId="{7B624874-3C34-44AB-84ED-3C3F89D94CDA}">
      <dgm:prSet/>
      <dgm:spPr/>
      <dgm:t>
        <a:bodyPr/>
        <a:lstStyle/>
        <a:p>
          <a:endParaRPr lang="es-CO"/>
        </a:p>
      </dgm:t>
    </dgm:pt>
    <dgm:pt modelId="{98BDDE79-FB89-4F04-BC34-B012FBA0F6C1}">
      <dgm:prSet/>
      <dgm:spPr/>
      <dgm:t>
        <a:bodyPr/>
        <a:lstStyle/>
        <a:p>
          <a:endParaRPr lang="es-CO" dirty="0"/>
        </a:p>
      </dgm:t>
    </dgm:pt>
    <dgm:pt modelId="{89C55781-D62F-4704-9A97-25E7C11A7750}" type="parTrans" cxnId="{38843A86-F0C9-4EFA-8EB4-CC09807FAFDE}">
      <dgm:prSet/>
      <dgm:spPr/>
      <dgm:t>
        <a:bodyPr/>
        <a:lstStyle/>
        <a:p>
          <a:endParaRPr lang="es-CO"/>
        </a:p>
      </dgm:t>
    </dgm:pt>
    <dgm:pt modelId="{4B291125-C26F-4FD3-A835-F21123864A63}" type="sibTrans" cxnId="{38843A86-F0C9-4EFA-8EB4-CC09807FAFDE}">
      <dgm:prSet/>
      <dgm:spPr/>
      <dgm:t>
        <a:bodyPr/>
        <a:lstStyle/>
        <a:p>
          <a:endParaRPr lang="es-CO"/>
        </a:p>
      </dgm:t>
    </dgm:pt>
    <dgm:pt modelId="{93585D3E-97E0-409F-A91F-C7ED4143D131}" type="pres">
      <dgm:prSet presAssocID="{3E2CA52A-6B97-44FE-8A4C-0DE9297DC9D3}" presName="Name0" presStyleCnt="0">
        <dgm:presLayoutVars>
          <dgm:dir/>
          <dgm:animLvl val="lvl"/>
          <dgm:resizeHandles/>
        </dgm:presLayoutVars>
      </dgm:prSet>
      <dgm:spPr/>
      <dgm:t>
        <a:bodyPr/>
        <a:lstStyle/>
        <a:p>
          <a:endParaRPr lang="es-MX"/>
        </a:p>
      </dgm:t>
    </dgm:pt>
    <dgm:pt modelId="{7F00158D-AD1F-483F-BD92-82446ADC466C}" type="pres">
      <dgm:prSet presAssocID="{2600AB70-CBD7-4C36-B34E-740D7AC5CF0B}" presName="linNode" presStyleCnt="0"/>
      <dgm:spPr/>
    </dgm:pt>
    <dgm:pt modelId="{9CF15A73-E1E9-4BFF-8B20-0C00746AE515}" type="pres">
      <dgm:prSet presAssocID="{2600AB70-CBD7-4C36-B34E-740D7AC5CF0B}" presName="parentShp" presStyleLbl="node1" presStyleIdx="0" presStyleCnt="5">
        <dgm:presLayoutVars>
          <dgm:bulletEnabled val="1"/>
        </dgm:presLayoutVars>
      </dgm:prSet>
      <dgm:spPr/>
      <dgm:t>
        <a:bodyPr/>
        <a:lstStyle/>
        <a:p>
          <a:endParaRPr lang="es-MX"/>
        </a:p>
      </dgm:t>
    </dgm:pt>
    <dgm:pt modelId="{A84B9A90-9606-4CEC-B861-54547438E0EA}" type="pres">
      <dgm:prSet presAssocID="{2600AB70-CBD7-4C36-B34E-740D7AC5CF0B}" presName="childShp" presStyleLbl="bgAccFollowNode1" presStyleIdx="0" presStyleCnt="5">
        <dgm:presLayoutVars>
          <dgm:bulletEnabled val="1"/>
        </dgm:presLayoutVars>
      </dgm:prSet>
      <dgm:spPr/>
      <dgm:t>
        <a:bodyPr/>
        <a:lstStyle/>
        <a:p>
          <a:endParaRPr lang="es-CO"/>
        </a:p>
      </dgm:t>
    </dgm:pt>
    <dgm:pt modelId="{97FE6E3E-C75C-4992-8D9B-4CD09EAFD1FB}" type="pres">
      <dgm:prSet presAssocID="{EADAF26F-0701-4F00-92B3-65D485084ED2}" presName="spacing" presStyleCnt="0"/>
      <dgm:spPr/>
    </dgm:pt>
    <dgm:pt modelId="{C4CFAF60-72C1-4020-A43F-26628D113318}" type="pres">
      <dgm:prSet presAssocID="{8577F043-E523-4CF4-B09B-81D2B68B8731}" presName="linNode" presStyleCnt="0"/>
      <dgm:spPr/>
    </dgm:pt>
    <dgm:pt modelId="{3B835735-9126-4C3C-9CF5-C878589F31DD}" type="pres">
      <dgm:prSet presAssocID="{8577F043-E523-4CF4-B09B-81D2B68B8731}" presName="parentShp" presStyleLbl="node1" presStyleIdx="1" presStyleCnt="5">
        <dgm:presLayoutVars>
          <dgm:bulletEnabled val="1"/>
        </dgm:presLayoutVars>
      </dgm:prSet>
      <dgm:spPr/>
      <dgm:t>
        <a:bodyPr/>
        <a:lstStyle/>
        <a:p>
          <a:endParaRPr lang="es-CO"/>
        </a:p>
      </dgm:t>
    </dgm:pt>
    <dgm:pt modelId="{11EE5079-952C-4C8D-82FA-0BA121B444D0}" type="pres">
      <dgm:prSet presAssocID="{8577F043-E523-4CF4-B09B-81D2B68B8731}" presName="childShp" presStyleLbl="bgAccFollowNode1" presStyleIdx="1" presStyleCnt="5">
        <dgm:presLayoutVars>
          <dgm:bulletEnabled val="1"/>
        </dgm:presLayoutVars>
      </dgm:prSet>
      <dgm:spPr/>
      <dgm:t>
        <a:bodyPr/>
        <a:lstStyle/>
        <a:p>
          <a:endParaRPr lang="es-CO"/>
        </a:p>
      </dgm:t>
    </dgm:pt>
    <dgm:pt modelId="{DDA6AD0E-9C1E-4E06-B183-0CEF08FD45BF}" type="pres">
      <dgm:prSet presAssocID="{BEDF74E9-25E0-4472-BDA2-6C7B514467F4}" presName="spacing" presStyleCnt="0"/>
      <dgm:spPr/>
    </dgm:pt>
    <dgm:pt modelId="{F094F127-1E45-493A-9712-2F0D13225C75}" type="pres">
      <dgm:prSet presAssocID="{D72C6677-031D-4AD9-B37B-919C1107A95C}" presName="linNode" presStyleCnt="0"/>
      <dgm:spPr/>
    </dgm:pt>
    <dgm:pt modelId="{D0DD79AE-93A6-48EA-B5F0-1214161EB8D1}" type="pres">
      <dgm:prSet presAssocID="{D72C6677-031D-4AD9-B37B-919C1107A95C}" presName="parentShp" presStyleLbl="node1" presStyleIdx="2" presStyleCnt="5">
        <dgm:presLayoutVars>
          <dgm:bulletEnabled val="1"/>
        </dgm:presLayoutVars>
      </dgm:prSet>
      <dgm:spPr/>
      <dgm:t>
        <a:bodyPr/>
        <a:lstStyle/>
        <a:p>
          <a:endParaRPr lang="es-CO"/>
        </a:p>
      </dgm:t>
    </dgm:pt>
    <dgm:pt modelId="{BA296ADB-66E8-4B57-AABC-20FC5D9C6C09}" type="pres">
      <dgm:prSet presAssocID="{D72C6677-031D-4AD9-B37B-919C1107A95C}" presName="childShp" presStyleLbl="bgAccFollowNode1" presStyleIdx="2" presStyleCnt="5">
        <dgm:presLayoutVars>
          <dgm:bulletEnabled val="1"/>
        </dgm:presLayoutVars>
      </dgm:prSet>
      <dgm:spPr/>
      <dgm:t>
        <a:bodyPr/>
        <a:lstStyle/>
        <a:p>
          <a:endParaRPr lang="es-CO"/>
        </a:p>
      </dgm:t>
    </dgm:pt>
    <dgm:pt modelId="{86873AAC-2924-4E87-8F02-777AC643A32C}" type="pres">
      <dgm:prSet presAssocID="{ACBF9AFB-DC6E-43B2-8F48-972025190D53}" presName="spacing" presStyleCnt="0"/>
      <dgm:spPr/>
    </dgm:pt>
    <dgm:pt modelId="{696347B7-96F3-4B9A-BDD3-7370A8BA6681}" type="pres">
      <dgm:prSet presAssocID="{6A3CD679-738C-4B88-8625-3062E587D2B0}" presName="linNode" presStyleCnt="0"/>
      <dgm:spPr/>
    </dgm:pt>
    <dgm:pt modelId="{D3DE573A-62B5-42BA-B9AF-112EA08410FB}" type="pres">
      <dgm:prSet presAssocID="{6A3CD679-738C-4B88-8625-3062E587D2B0}" presName="parentShp" presStyleLbl="node1" presStyleIdx="3" presStyleCnt="5">
        <dgm:presLayoutVars>
          <dgm:bulletEnabled val="1"/>
        </dgm:presLayoutVars>
      </dgm:prSet>
      <dgm:spPr/>
      <dgm:t>
        <a:bodyPr/>
        <a:lstStyle/>
        <a:p>
          <a:endParaRPr lang="es-CO"/>
        </a:p>
      </dgm:t>
    </dgm:pt>
    <dgm:pt modelId="{28139655-BE5B-4154-BA07-A7429E926882}" type="pres">
      <dgm:prSet presAssocID="{6A3CD679-738C-4B88-8625-3062E587D2B0}" presName="childShp" presStyleLbl="bgAccFollowNode1" presStyleIdx="3" presStyleCnt="5">
        <dgm:presLayoutVars>
          <dgm:bulletEnabled val="1"/>
        </dgm:presLayoutVars>
      </dgm:prSet>
      <dgm:spPr/>
      <dgm:t>
        <a:bodyPr/>
        <a:lstStyle/>
        <a:p>
          <a:endParaRPr lang="es-CO"/>
        </a:p>
      </dgm:t>
    </dgm:pt>
    <dgm:pt modelId="{34C5F1FE-6523-43D5-9758-9751D7053660}" type="pres">
      <dgm:prSet presAssocID="{25690146-3883-4771-A233-E49CEA6FBC6D}" presName="spacing" presStyleCnt="0"/>
      <dgm:spPr/>
    </dgm:pt>
    <dgm:pt modelId="{9052F15B-6560-45CA-9EA8-B44A66F4F064}" type="pres">
      <dgm:prSet presAssocID="{53A25403-7F82-4E7C-BF88-942F669C0FD5}" presName="linNode" presStyleCnt="0"/>
      <dgm:spPr/>
    </dgm:pt>
    <dgm:pt modelId="{7F0814F5-0742-4631-BA86-09AEF350EA2B}" type="pres">
      <dgm:prSet presAssocID="{53A25403-7F82-4E7C-BF88-942F669C0FD5}" presName="parentShp" presStyleLbl="node1" presStyleIdx="4" presStyleCnt="5">
        <dgm:presLayoutVars>
          <dgm:bulletEnabled val="1"/>
        </dgm:presLayoutVars>
      </dgm:prSet>
      <dgm:spPr/>
      <dgm:t>
        <a:bodyPr/>
        <a:lstStyle/>
        <a:p>
          <a:endParaRPr lang="es-MX"/>
        </a:p>
      </dgm:t>
    </dgm:pt>
    <dgm:pt modelId="{EBF0A7BD-06BA-42AA-AE40-4A8B2C729798}" type="pres">
      <dgm:prSet presAssocID="{53A25403-7F82-4E7C-BF88-942F669C0FD5}" presName="childShp" presStyleLbl="bgAccFollowNode1" presStyleIdx="4" presStyleCnt="5">
        <dgm:presLayoutVars>
          <dgm:bulletEnabled val="1"/>
        </dgm:presLayoutVars>
      </dgm:prSet>
      <dgm:spPr/>
      <dgm:t>
        <a:bodyPr/>
        <a:lstStyle/>
        <a:p>
          <a:endParaRPr lang="es-CO"/>
        </a:p>
      </dgm:t>
    </dgm:pt>
  </dgm:ptLst>
  <dgm:cxnLst>
    <dgm:cxn modelId="{0B36BDD4-C0AA-4922-B436-90187408A1CD}" type="presOf" srcId="{D72C6677-031D-4AD9-B37B-919C1107A95C}" destId="{D0DD79AE-93A6-48EA-B5F0-1214161EB8D1}" srcOrd="0" destOrd="0" presId="urn:microsoft.com/office/officeart/2005/8/layout/vList6"/>
    <dgm:cxn modelId="{4B695FA1-F33B-4985-AB74-709E96C15E81}" type="presOf" srcId="{8577F043-E523-4CF4-B09B-81D2B68B8731}" destId="{3B835735-9126-4C3C-9CF5-C878589F31DD}" srcOrd="0" destOrd="0" presId="urn:microsoft.com/office/officeart/2005/8/layout/vList6"/>
    <dgm:cxn modelId="{0A9CFB88-F5DE-47B5-B05D-9379FDE66AF9}" type="presOf" srcId="{2600AB70-CBD7-4C36-B34E-740D7AC5CF0B}" destId="{9CF15A73-E1E9-4BFF-8B20-0C00746AE515}" srcOrd="0" destOrd="0" presId="urn:microsoft.com/office/officeart/2005/8/layout/vList6"/>
    <dgm:cxn modelId="{1C391BBA-A3FD-458C-88C7-3262BC2B24F8}" type="presOf" srcId="{6A3CD679-738C-4B88-8625-3062E587D2B0}" destId="{D3DE573A-62B5-42BA-B9AF-112EA08410FB}" srcOrd="0" destOrd="0" presId="urn:microsoft.com/office/officeart/2005/8/layout/vList6"/>
    <dgm:cxn modelId="{76D89C8E-BE70-4A4D-8538-AD2E8F566C40}" type="presOf" srcId="{42E51E0F-6F32-48B7-B7E4-4EE64889BC09}" destId="{BA296ADB-66E8-4B57-AABC-20FC5D9C6C09}" srcOrd="0" destOrd="0" presId="urn:microsoft.com/office/officeart/2005/8/layout/vList6"/>
    <dgm:cxn modelId="{DC03A292-711A-42FE-9CA0-03F77DCB1D2E}" srcId="{3E2CA52A-6B97-44FE-8A4C-0DE9297DC9D3}" destId="{D72C6677-031D-4AD9-B37B-919C1107A95C}" srcOrd="2" destOrd="0" parTransId="{366FF826-A173-458D-84DF-D364BE4E378A}" sibTransId="{ACBF9AFB-DC6E-43B2-8F48-972025190D53}"/>
    <dgm:cxn modelId="{E2365386-2F8F-4FEA-9F8C-271104E71319}" type="presOf" srcId="{6280F146-A3A2-4EF4-BDAB-694F12027300}" destId="{11EE5079-952C-4C8D-82FA-0BA121B444D0}" srcOrd="0" destOrd="0" presId="urn:microsoft.com/office/officeart/2005/8/layout/vList6"/>
    <dgm:cxn modelId="{0E4A93A3-C6C0-4A15-8BE7-D15013F2A1D3}" srcId="{2600AB70-CBD7-4C36-B34E-740D7AC5CF0B}" destId="{D922AE33-CDF8-4145-9F71-70CF367BACA1}" srcOrd="0" destOrd="0" parTransId="{E38C05C1-18B2-465B-BCBD-16BF8B64E8A7}" sibTransId="{5773C6B0-4781-4D90-A148-36157E4D49E8}"/>
    <dgm:cxn modelId="{38843A86-F0C9-4EFA-8EB4-CC09807FAFDE}" srcId="{53A25403-7F82-4E7C-BF88-942F669C0FD5}" destId="{98BDDE79-FB89-4F04-BC34-B012FBA0F6C1}" srcOrd="0" destOrd="0" parTransId="{89C55781-D62F-4704-9A97-25E7C11A7750}" sibTransId="{4B291125-C26F-4FD3-A835-F21123864A63}"/>
    <dgm:cxn modelId="{935C5FEC-1599-4975-B56E-5BBDE0C1D9AF}" srcId="{3E2CA52A-6B97-44FE-8A4C-0DE9297DC9D3}" destId="{53A25403-7F82-4E7C-BF88-942F669C0FD5}" srcOrd="4" destOrd="0" parTransId="{F875E4BB-FDB2-4829-B97C-894A65CA9826}" sibTransId="{F7C984FD-313E-4FBC-9D89-0B9CD92C03D7}"/>
    <dgm:cxn modelId="{996324E4-F125-49E9-BB91-369B96F51983}" type="presOf" srcId="{53A25403-7F82-4E7C-BF88-942F669C0FD5}" destId="{7F0814F5-0742-4631-BA86-09AEF350EA2B}" srcOrd="0" destOrd="0" presId="urn:microsoft.com/office/officeart/2005/8/layout/vList6"/>
    <dgm:cxn modelId="{451E82C3-EF43-45B2-B76C-E3AF8000E292}" srcId="{3E2CA52A-6B97-44FE-8A4C-0DE9297DC9D3}" destId="{8577F043-E523-4CF4-B09B-81D2B68B8731}" srcOrd="1" destOrd="0" parTransId="{656C4E2F-B3AA-41E4-94AA-C7F427842A2E}" sibTransId="{BEDF74E9-25E0-4472-BDA2-6C7B514467F4}"/>
    <dgm:cxn modelId="{C1417A01-69FE-42DF-8E84-8733AB295852}" srcId="{D72C6677-031D-4AD9-B37B-919C1107A95C}" destId="{42E51E0F-6F32-48B7-B7E4-4EE64889BC09}" srcOrd="0" destOrd="0" parTransId="{6814A54E-E692-43AB-A4DC-9EDB0B4F06DC}" sibTransId="{77D6B5DB-B6BA-4162-BADC-139D0D0A5AD9}"/>
    <dgm:cxn modelId="{B9647834-5A0D-4F80-90FA-A5C660A3BD59}" srcId="{3E2CA52A-6B97-44FE-8A4C-0DE9297DC9D3}" destId="{2600AB70-CBD7-4C36-B34E-740D7AC5CF0B}" srcOrd="0" destOrd="0" parTransId="{824A44C4-6FCB-401D-9AA5-9460C6172A72}" sibTransId="{EADAF26F-0701-4F00-92B3-65D485084ED2}"/>
    <dgm:cxn modelId="{BE0B25F0-038A-422F-8C88-0699AA9FAB38}" srcId="{3E2CA52A-6B97-44FE-8A4C-0DE9297DC9D3}" destId="{6A3CD679-738C-4B88-8625-3062E587D2B0}" srcOrd="3" destOrd="0" parTransId="{FB1FC936-5D69-4A42-923B-0BEE5D475F09}" sibTransId="{25690146-3883-4771-A233-E49CEA6FBC6D}"/>
    <dgm:cxn modelId="{7B624874-3C34-44AB-84ED-3C3F89D94CDA}" srcId="{53A25403-7F82-4E7C-BF88-942F669C0FD5}" destId="{A6519FC6-DC3B-4584-B4C5-7E930520FE7F}" srcOrd="1" destOrd="0" parTransId="{E95AF249-4FE5-45FB-8EBB-9BC8BA70D120}" sibTransId="{EB77598C-F8A7-4B2E-BF72-F7C58048C5A2}"/>
    <dgm:cxn modelId="{AAE23C2B-A079-4B53-9CD9-0198077ED932}" type="presOf" srcId="{7F702AE7-80F7-473A-92C3-D49C430BF409}" destId="{11EE5079-952C-4C8D-82FA-0BA121B444D0}" srcOrd="0" destOrd="1" presId="urn:microsoft.com/office/officeart/2005/8/layout/vList6"/>
    <dgm:cxn modelId="{5EA41958-CA8C-495C-8F9E-1D98BE79E8A3}" type="presOf" srcId="{B7C482D7-69B6-4582-9B9A-88BB71B285B4}" destId="{28139655-BE5B-4154-BA07-A7429E926882}" srcOrd="0" destOrd="0" presId="urn:microsoft.com/office/officeart/2005/8/layout/vList6"/>
    <dgm:cxn modelId="{5C09B66A-6D7F-46E1-ADC1-22ACC83B250C}" type="presOf" srcId="{D922AE33-CDF8-4145-9F71-70CF367BACA1}" destId="{A84B9A90-9606-4CEC-B861-54547438E0EA}" srcOrd="0" destOrd="0" presId="urn:microsoft.com/office/officeart/2005/8/layout/vList6"/>
    <dgm:cxn modelId="{179B0A58-1396-465A-9286-BB451AEE232A}" type="presOf" srcId="{98BDDE79-FB89-4F04-BC34-B012FBA0F6C1}" destId="{EBF0A7BD-06BA-42AA-AE40-4A8B2C729798}" srcOrd="0" destOrd="0" presId="urn:microsoft.com/office/officeart/2005/8/layout/vList6"/>
    <dgm:cxn modelId="{C57AC3B0-6F94-4A4E-A1BE-236D25C1BC1C}" type="presOf" srcId="{A6519FC6-DC3B-4584-B4C5-7E930520FE7F}" destId="{EBF0A7BD-06BA-42AA-AE40-4A8B2C729798}" srcOrd="0" destOrd="1" presId="urn:microsoft.com/office/officeart/2005/8/layout/vList6"/>
    <dgm:cxn modelId="{00D7C8AE-D959-4BCD-B648-309F8180C109}" srcId="{8577F043-E523-4CF4-B09B-81D2B68B8731}" destId="{6280F146-A3A2-4EF4-BDAB-694F12027300}" srcOrd="0" destOrd="0" parTransId="{48545EF3-3AF2-4377-986B-047DB9FE33C7}" sibTransId="{799145A9-BDE3-4464-9F44-111A3ED110BF}"/>
    <dgm:cxn modelId="{6550F496-7AC1-4361-86FB-026973A6AEDA}" type="presOf" srcId="{3E2CA52A-6B97-44FE-8A4C-0DE9297DC9D3}" destId="{93585D3E-97E0-409F-A91F-C7ED4143D131}" srcOrd="0" destOrd="0" presId="urn:microsoft.com/office/officeart/2005/8/layout/vList6"/>
    <dgm:cxn modelId="{0ECFE071-9610-4333-B2CC-44682048E229}" srcId="{8577F043-E523-4CF4-B09B-81D2B68B8731}" destId="{7F702AE7-80F7-473A-92C3-D49C430BF409}" srcOrd="1" destOrd="0" parTransId="{C8EB8BE8-0742-4B82-B006-0056A560B960}" sibTransId="{84C88BB5-8A4F-4DBE-9A37-A431D88C1088}"/>
    <dgm:cxn modelId="{44EDF72C-3D93-490A-B34D-0445DB2199D3}" srcId="{6A3CD679-738C-4B88-8625-3062E587D2B0}" destId="{B7C482D7-69B6-4582-9B9A-88BB71B285B4}" srcOrd="0" destOrd="0" parTransId="{8B9F027E-21A4-4906-97EB-DA1AA55D028F}" sibTransId="{E29D28EE-6238-4456-A859-09A954A23F29}"/>
    <dgm:cxn modelId="{8D892657-2A67-4D4B-BF8E-A575818F55C1}" type="presParOf" srcId="{93585D3E-97E0-409F-A91F-C7ED4143D131}" destId="{7F00158D-AD1F-483F-BD92-82446ADC466C}" srcOrd="0" destOrd="0" presId="urn:microsoft.com/office/officeart/2005/8/layout/vList6"/>
    <dgm:cxn modelId="{836C67F8-FB45-4D09-BAE0-8C91DA90FE30}" type="presParOf" srcId="{7F00158D-AD1F-483F-BD92-82446ADC466C}" destId="{9CF15A73-E1E9-4BFF-8B20-0C00746AE515}" srcOrd="0" destOrd="0" presId="urn:microsoft.com/office/officeart/2005/8/layout/vList6"/>
    <dgm:cxn modelId="{4520BD18-8144-4F52-AD9F-3F8B10B0E6C6}" type="presParOf" srcId="{7F00158D-AD1F-483F-BD92-82446ADC466C}" destId="{A84B9A90-9606-4CEC-B861-54547438E0EA}" srcOrd="1" destOrd="0" presId="urn:microsoft.com/office/officeart/2005/8/layout/vList6"/>
    <dgm:cxn modelId="{84B691BC-0FD6-4B54-95A3-0068E44A8535}" type="presParOf" srcId="{93585D3E-97E0-409F-A91F-C7ED4143D131}" destId="{97FE6E3E-C75C-4992-8D9B-4CD09EAFD1FB}" srcOrd="1" destOrd="0" presId="urn:microsoft.com/office/officeart/2005/8/layout/vList6"/>
    <dgm:cxn modelId="{D801B080-9BC4-4841-9BE8-B75050438341}" type="presParOf" srcId="{93585D3E-97E0-409F-A91F-C7ED4143D131}" destId="{C4CFAF60-72C1-4020-A43F-26628D113318}" srcOrd="2" destOrd="0" presId="urn:microsoft.com/office/officeart/2005/8/layout/vList6"/>
    <dgm:cxn modelId="{4BD4B46A-6D2B-44BC-914D-4A7C89A8628D}" type="presParOf" srcId="{C4CFAF60-72C1-4020-A43F-26628D113318}" destId="{3B835735-9126-4C3C-9CF5-C878589F31DD}" srcOrd="0" destOrd="0" presId="urn:microsoft.com/office/officeart/2005/8/layout/vList6"/>
    <dgm:cxn modelId="{2E86DF3E-C20E-4CE0-A99C-B4AC56B6E6B7}" type="presParOf" srcId="{C4CFAF60-72C1-4020-A43F-26628D113318}" destId="{11EE5079-952C-4C8D-82FA-0BA121B444D0}" srcOrd="1" destOrd="0" presId="urn:microsoft.com/office/officeart/2005/8/layout/vList6"/>
    <dgm:cxn modelId="{B2C17099-9F4C-4351-8DCB-F62D7253AC54}" type="presParOf" srcId="{93585D3E-97E0-409F-A91F-C7ED4143D131}" destId="{DDA6AD0E-9C1E-4E06-B183-0CEF08FD45BF}" srcOrd="3" destOrd="0" presId="urn:microsoft.com/office/officeart/2005/8/layout/vList6"/>
    <dgm:cxn modelId="{0340ABFF-B619-40CC-B3A2-64AB9EEB4C1F}" type="presParOf" srcId="{93585D3E-97E0-409F-A91F-C7ED4143D131}" destId="{F094F127-1E45-493A-9712-2F0D13225C75}" srcOrd="4" destOrd="0" presId="urn:microsoft.com/office/officeart/2005/8/layout/vList6"/>
    <dgm:cxn modelId="{30789D17-9616-4E9F-A5D7-76B051D5F9B7}" type="presParOf" srcId="{F094F127-1E45-493A-9712-2F0D13225C75}" destId="{D0DD79AE-93A6-48EA-B5F0-1214161EB8D1}" srcOrd="0" destOrd="0" presId="urn:microsoft.com/office/officeart/2005/8/layout/vList6"/>
    <dgm:cxn modelId="{AC320FC6-8995-498B-A633-EA2DA21944DF}" type="presParOf" srcId="{F094F127-1E45-493A-9712-2F0D13225C75}" destId="{BA296ADB-66E8-4B57-AABC-20FC5D9C6C09}" srcOrd="1" destOrd="0" presId="urn:microsoft.com/office/officeart/2005/8/layout/vList6"/>
    <dgm:cxn modelId="{D10072D5-5C41-4F6D-8205-8AB433A0A98B}" type="presParOf" srcId="{93585D3E-97E0-409F-A91F-C7ED4143D131}" destId="{86873AAC-2924-4E87-8F02-777AC643A32C}" srcOrd="5" destOrd="0" presId="urn:microsoft.com/office/officeart/2005/8/layout/vList6"/>
    <dgm:cxn modelId="{8289ADF4-5864-48B7-95FC-CFB2EDA6E282}" type="presParOf" srcId="{93585D3E-97E0-409F-A91F-C7ED4143D131}" destId="{696347B7-96F3-4B9A-BDD3-7370A8BA6681}" srcOrd="6" destOrd="0" presId="urn:microsoft.com/office/officeart/2005/8/layout/vList6"/>
    <dgm:cxn modelId="{90B8EE85-5E0B-42D1-8EF7-F0C16FFBEAA4}" type="presParOf" srcId="{696347B7-96F3-4B9A-BDD3-7370A8BA6681}" destId="{D3DE573A-62B5-42BA-B9AF-112EA08410FB}" srcOrd="0" destOrd="0" presId="urn:microsoft.com/office/officeart/2005/8/layout/vList6"/>
    <dgm:cxn modelId="{F1B09FC7-BE20-4EB4-9B7E-ECC930D18A9E}" type="presParOf" srcId="{696347B7-96F3-4B9A-BDD3-7370A8BA6681}" destId="{28139655-BE5B-4154-BA07-A7429E926882}" srcOrd="1" destOrd="0" presId="urn:microsoft.com/office/officeart/2005/8/layout/vList6"/>
    <dgm:cxn modelId="{7C898475-9030-49F5-8E66-F4A7489EE73D}" type="presParOf" srcId="{93585D3E-97E0-409F-A91F-C7ED4143D131}" destId="{34C5F1FE-6523-43D5-9758-9751D7053660}" srcOrd="7" destOrd="0" presId="urn:microsoft.com/office/officeart/2005/8/layout/vList6"/>
    <dgm:cxn modelId="{96005357-C356-4A6E-B18B-AC3F1C23B9DF}" type="presParOf" srcId="{93585D3E-97E0-409F-A91F-C7ED4143D131}" destId="{9052F15B-6560-45CA-9EA8-B44A66F4F064}" srcOrd="8" destOrd="0" presId="urn:microsoft.com/office/officeart/2005/8/layout/vList6"/>
    <dgm:cxn modelId="{714CB6E6-58E8-416F-9E57-B8F2775B9F33}" type="presParOf" srcId="{9052F15B-6560-45CA-9EA8-B44A66F4F064}" destId="{7F0814F5-0742-4631-BA86-09AEF350EA2B}" srcOrd="0" destOrd="0" presId="urn:microsoft.com/office/officeart/2005/8/layout/vList6"/>
    <dgm:cxn modelId="{CB4F408F-16E2-49B4-A04C-D61B5C10E953}" type="presParOf" srcId="{9052F15B-6560-45CA-9EA8-B44A66F4F064}" destId="{EBF0A7BD-06BA-42AA-AE40-4A8B2C729798}"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A07B3106-22D3-4D58-8E88-FACD16BE79D1}" type="doc">
      <dgm:prSet loTypeId="urn:microsoft.com/office/officeart/2005/8/layout/hProcess9" loCatId="process" qsTypeId="urn:microsoft.com/office/officeart/2005/8/quickstyle/simple1" qsCatId="simple" csTypeId="urn:microsoft.com/office/officeart/2005/8/colors/accent1_2" csCatId="accent1" phldr="1"/>
      <dgm:spPr/>
    </dgm:pt>
    <dgm:pt modelId="{01B03D3D-58D9-46A6-A918-BF7BA44C0AB9}">
      <dgm:prSet phldrT="[Texto]"/>
      <dgm:spPr>
        <a:solidFill>
          <a:schemeClr val="accent2">
            <a:lumMod val="75000"/>
          </a:schemeClr>
        </a:solidFill>
      </dgm:spPr>
      <dgm:t>
        <a:bodyPr/>
        <a:lstStyle/>
        <a:p>
          <a:r>
            <a:rPr lang="es-MX" dirty="0" smtClean="0"/>
            <a:t>La participación en la libertad de empresa para aquellas personas social y económicamente desventajados es esencial para la igualdad económica y social</a:t>
          </a:r>
          <a:endParaRPr lang="es-MX" dirty="0"/>
        </a:p>
      </dgm:t>
    </dgm:pt>
    <dgm:pt modelId="{B7C6BE4E-A19A-417D-9B66-2F95190DC788}" type="parTrans" cxnId="{72554175-CFA1-4C80-B658-3FE8AE47EFD3}">
      <dgm:prSet/>
      <dgm:spPr/>
      <dgm:t>
        <a:bodyPr/>
        <a:lstStyle/>
        <a:p>
          <a:endParaRPr lang="es-MX"/>
        </a:p>
      </dgm:t>
    </dgm:pt>
    <dgm:pt modelId="{3045FBE5-1B5F-4EF0-A373-D66025CD6421}" type="sibTrans" cxnId="{72554175-CFA1-4C80-B658-3FE8AE47EFD3}">
      <dgm:prSet/>
      <dgm:spPr/>
      <dgm:t>
        <a:bodyPr/>
        <a:lstStyle/>
        <a:p>
          <a:endParaRPr lang="es-MX"/>
        </a:p>
      </dgm:t>
    </dgm:pt>
    <dgm:pt modelId="{5D1869E0-EB0A-4D7F-89FC-F27B3F680878}">
      <dgm:prSet phldrT="[Texto]"/>
      <dgm:spPr>
        <a:solidFill>
          <a:srgbClr val="00B050"/>
        </a:solidFill>
      </dgm:spPr>
      <dgm:t>
        <a:bodyPr/>
        <a:lstStyle/>
        <a:p>
          <a:r>
            <a:rPr lang="es-MX" dirty="0" smtClean="0"/>
            <a:t>Existen personas socialmente desventajadas  porque son miembros de grupos que han sido objeto de prácticas discriminatorias</a:t>
          </a:r>
          <a:endParaRPr lang="es-MX" dirty="0"/>
        </a:p>
      </dgm:t>
    </dgm:pt>
    <dgm:pt modelId="{F72DC537-A602-4226-A21C-C2ABDA773FA7}" type="parTrans" cxnId="{7C907750-9159-4D1D-B8FB-291BDFFE8780}">
      <dgm:prSet/>
      <dgm:spPr/>
      <dgm:t>
        <a:bodyPr/>
        <a:lstStyle/>
        <a:p>
          <a:endParaRPr lang="es-MX"/>
        </a:p>
      </dgm:t>
    </dgm:pt>
    <dgm:pt modelId="{4435EEA9-64E2-4780-A94C-8BAE68FA03CE}" type="sibTrans" cxnId="{7C907750-9159-4D1D-B8FB-291BDFFE8780}">
      <dgm:prSet/>
      <dgm:spPr/>
      <dgm:t>
        <a:bodyPr/>
        <a:lstStyle/>
        <a:p>
          <a:endParaRPr lang="es-MX"/>
        </a:p>
      </dgm:t>
    </dgm:pt>
    <dgm:pt modelId="{4E666CFF-BD37-463A-BE5A-AFDF2A1FB13E}">
      <dgm:prSet phldrT="[Texto]"/>
      <dgm:spPr>
        <a:solidFill>
          <a:srgbClr val="002060"/>
        </a:solidFill>
      </dgm:spPr>
      <dgm:t>
        <a:bodyPr/>
        <a:lstStyle/>
        <a:p>
          <a:r>
            <a:rPr lang="es-MX" dirty="0" smtClean="0"/>
            <a:t>Esos grupos están conformados por afroamericanos, hispanoamericanos, nativo americanos, tribus indígenas, </a:t>
          </a:r>
          <a:r>
            <a:rPr lang="es-MX" b="0" i="0" dirty="0" smtClean="0"/>
            <a:t>estadounidenses del Pacífico Asiático, organizaciones nativas hawaianas y otras minorías.</a:t>
          </a:r>
          <a:endParaRPr lang="es-MX" dirty="0"/>
        </a:p>
      </dgm:t>
    </dgm:pt>
    <dgm:pt modelId="{7FDA765D-9CDE-451B-A1DC-97ECD5DF5CBA}" type="parTrans" cxnId="{D347F02B-0A92-48F3-82C7-76931BF0A72B}">
      <dgm:prSet/>
      <dgm:spPr/>
      <dgm:t>
        <a:bodyPr/>
        <a:lstStyle/>
        <a:p>
          <a:endParaRPr lang="es-MX"/>
        </a:p>
      </dgm:t>
    </dgm:pt>
    <dgm:pt modelId="{FA4E3A4A-DA3E-46F3-9D00-A14B11615CE0}" type="sibTrans" cxnId="{D347F02B-0A92-48F3-82C7-76931BF0A72B}">
      <dgm:prSet/>
      <dgm:spPr/>
      <dgm:t>
        <a:bodyPr/>
        <a:lstStyle/>
        <a:p>
          <a:endParaRPr lang="es-MX"/>
        </a:p>
      </dgm:t>
    </dgm:pt>
    <dgm:pt modelId="{CCDB5042-BCFD-4076-8793-95029419349A}">
      <dgm:prSet phldrT="[Texto]"/>
      <dgm:spPr>
        <a:solidFill>
          <a:srgbClr val="C00000"/>
        </a:solidFill>
      </dgm:spPr>
      <dgm:t>
        <a:bodyPr/>
        <a:lstStyle/>
        <a:p>
          <a:r>
            <a:rPr lang="es-MX" b="0" i="0" dirty="0" smtClean="0"/>
            <a:t>Con el objetivo de mejorar esas condiciones, se hace necesario maximizar las oportunidades para el desarrollo de </a:t>
          </a:r>
          <a:r>
            <a:rPr lang="es-MX" b="0" i="0" dirty="0" err="1" smtClean="0"/>
            <a:t>Mipymes</a:t>
          </a:r>
          <a:r>
            <a:rPr lang="es-MX" b="0" i="0" dirty="0" smtClean="0"/>
            <a:t> propiedad de estos grupos</a:t>
          </a:r>
          <a:endParaRPr lang="es-MX" dirty="0"/>
        </a:p>
      </dgm:t>
    </dgm:pt>
    <dgm:pt modelId="{30B61383-8D1A-451E-8928-7A595B24D36E}" type="parTrans" cxnId="{A1BFB7CD-8FEB-4A77-B83A-E63CA496D09B}">
      <dgm:prSet/>
      <dgm:spPr/>
      <dgm:t>
        <a:bodyPr/>
        <a:lstStyle/>
        <a:p>
          <a:endParaRPr lang="es-MX"/>
        </a:p>
      </dgm:t>
    </dgm:pt>
    <dgm:pt modelId="{DD641816-20AC-4FE5-A5EF-D5452A76826F}" type="sibTrans" cxnId="{A1BFB7CD-8FEB-4A77-B83A-E63CA496D09B}">
      <dgm:prSet/>
      <dgm:spPr/>
      <dgm:t>
        <a:bodyPr/>
        <a:lstStyle/>
        <a:p>
          <a:endParaRPr lang="es-MX"/>
        </a:p>
      </dgm:t>
    </dgm:pt>
    <dgm:pt modelId="{C5ADAE17-0A3E-43D0-B27A-45858C56EA8E}">
      <dgm:prSet phldrT="[Texto]"/>
      <dgm:spPr>
        <a:solidFill>
          <a:srgbClr val="00B0F0"/>
        </a:solidFill>
      </dgm:spPr>
      <dgm:t>
        <a:bodyPr/>
        <a:lstStyle/>
        <a:p>
          <a:r>
            <a:rPr lang="es-MX" b="0" i="0" dirty="0" smtClean="0"/>
            <a:t>A través de la contratación pública </a:t>
          </a:r>
          <a:endParaRPr lang="es-MX" dirty="0"/>
        </a:p>
      </dgm:t>
    </dgm:pt>
    <dgm:pt modelId="{6821DAEB-3365-48C8-AF6F-CF2C9FCCAF35}" type="parTrans" cxnId="{05F9D105-FB59-456D-89B2-78456D0D07E6}">
      <dgm:prSet/>
      <dgm:spPr/>
      <dgm:t>
        <a:bodyPr/>
        <a:lstStyle/>
        <a:p>
          <a:endParaRPr lang="es-MX"/>
        </a:p>
      </dgm:t>
    </dgm:pt>
    <dgm:pt modelId="{5925F314-FE27-4EC2-9B0F-6A38ED6E0118}" type="sibTrans" cxnId="{05F9D105-FB59-456D-89B2-78456D0D07E6}">
      <dgm:prSet/>
      <dgm:spPr/>
      <dgm:t>
        <a:bodyPr/>
        <a:lstStyle/>
        <a:p>
          <a:endParaRPr lang="es-MX"/>
        </a:p>
      </dgm:t>
    </dgm:pt>
    <dgm:pt modelId="{C4C673F5-4D6B-4BA5-86F0-9063290B6E7C}" type="pres">
      <dgm:prSet presAssocID="{A07B3106-22D3-4D58-8E88-FACD16BE79D1}" presName="CompostProcess" presStyleCnt="0">
        <dgm:presLayoutVars>
          <dgm:dir/>
          <dgm:resizeHandles val="exact"/>
        </dgm:presLayoutVars>
      </dgm:prSet>
      <dgm:spPr/>
    </dgm:pt>
    <dgm:pt modelId="{DF0C48DB-C8B7-4DDD-86F3-716F2C9EAF24}" type="pres">
      <dgm:prSet presAssocID="{A07B3106-22D3-4D58-8E88-FACD16BE79D1}" presName="arrow" presStyleLbl="bgShp" presStyleIdx="0" presStyleCnt="1"/>
      <dgm:spPr/>
    </dgm:pt>
    <dgm:pt modelId="{6FAEA86D-DB9D-40CD-849A-711D17D7E044}" type="pres">
      <dgm:prSet presAssocID="{A07B3106-22D3-4D58-8E88-FACD16BE79D1}" presName="linearProcess" presStyleCnt="0"/>
      <dgm:spPr/>
    </dgm:pt>
    <dgm:pt modelId="{A1A1A292-F3FA-46F0-9DC1-10F6CC65403A}" type="pres">
      <dgm:prSet presAssocID="{01B03D3D-58D9-46A6-A918-BF7BA44C0AB9}" presName="textNode" presStyleLbl="node1" presStyleIdx="0" presStyleCnt="5">
        <dgm:presLayoutVars>
          <dgm:bulletEnabled val="1"/>
        </dgm:presLayoutVars>
      </dgm:prSet>
      <dgm:spPr/>
      <dgm:t>
        <a:bodyPr/>
        <a:lstStyle/>
        <a:p>
          <a:endParaRPr lang="es-MX"/>
        </a:p>
      </dgm:t>
    </dgm:pt>
    <dgm:pt modelId="{34529C5C-DF2D-4568-91F8-FDA46F0C880D}" type="pres">
      <dgm:prSet presAssocID="{3045FBE5-1B5F-4EF0-A373-D66025CD6421}" presName="sibTrans" presStyleCnt="0"/>
      <dgm:spPr/>
    </dgm:pt>
    <dgm:pt modelId="{C286E695-21B6-49C5-B143-E4CF15F43629}" type="pres">
      <dgm:prSet presAssocID="{5D1869E0-EB0A-4D7F-89FC-F27B3F680878}" presName="textNode" presStyleLbl="node1" presStyleIdx="1" presStyleCnt="5">
        <dgm:presLayoutVars>
          <dgm:bulletEnabled val="1"/>
        </dgm:presLayoutVars>
      </dgm:prSet>
      <dgm:spPr/>
      <dgm:t>
        <a:bodyPr/>
        <a:lstStyle/>
        <a:p>
          <a:endParaRPr lang="es-MX"/>
        </a:p>
      </dgm:t>
    </dgm:pt>
    <dgm:pt modelId="{9B0CC4AD-FBEB-40DA-981D-5B65BA80E84F}" type="pres">
      <dgm:prSet presAssocID="{4435EEA9-64E2-4780-A94C-8BAE68FA03CE}" presName="sibTrans" presStyleCnt="0"/>
      <dgm:spPr/>
    </dgm:pt>
    <dgm:pt modelId="{F19A41C1-59AE-4142-8144-640989824573}" type="pres">
      <dgm:prSet presAssocID="{4E666CFF-BD37-463A-BE5A-AFDF2A1FB13E}" presName="textNode" presStyleLbl="node1" presStyleIdx="2" presStyleCnt="5">
        <dgm:presLayoutVars>
          <dgm:bulletEnabled val="1"/>
        </dgm:presLayoutVars>
      </dgm:prSet>
      <dgm:spPr/>
      <dgm:t>
        <a:bodyPr/>
        <a:lstStyle/>
        <a:p>
          <a:endParaRPr lang="es-MX"/>
        </a:p>
      </dgm:t>
    </dgm:pt>
    <dgm:pt modelId="{18BB6487-03A8-4E3E-BFA3-44FD14BD85E0}" type="pres">
      <dgm:prSet presAssocID="{FA4E3A4A-DA3E-46F3-9D00-A14B11615CE0}" presName="sibTrans" presStyleCnt="0"/>
      <dgm:spPr/>
    </dgm:pt>
    <dgm:pt modelId="{C6A08F4E-F605-4923-A1E2-D8E8E3BA0915}" type="pres">
      <dgm:prSet presAssocID="{CCDB5042-BCFD-4076-8793-95029419349A}" presName="textNode" presStyleLbl="node1" presStyleIdx="3" presStyleCnt="5">
        <dgm:presLayoutVars>
          <dgm:bulletEnabled val="1"/>
        </dgm:presLayoutVars>
      </dgm:prSet>
      <dgm:spPr/>
      <dgm:t>
        <a:bodyPr/>
        <a:lstStyle/>
        <a:p>
          <a:endParaRPr lang="es-MX"/>
        </a:p>
      </dgm:t>
    </dgm:pt>
    <dgm:pt modelId="{7D2C398F-AF4D-4BD4-AAB4-E371BA12DDFD}" type="pres">
      <dgm:prSet presAssocID="{DD641816-20AC-4FE5-A5EF-D5452A76826F}" presName="sibTrans" presStyleCnt="0"/>
      <dgm:spPr/>
    </dgm:pt>
    <dgm:pt modelId="{A7349D72-53A5-4653-9B4A-3247C4E29E5E}" type="pres">
      <dgm:prSet presAssocID="{C5ADAE17-0A3E-43D0-B27A-45858C56EA8E}" presName="textNode" presStyleLbl="node1" presStyleIdx="4" presStyleCnt="5">
        <dgm:presLayoutVars>
          <dgm:bulletEnabled val="1"/>
        </dgm:presLayoutVars>
      </dgm:prSet>
      <dgm:spPr/>
      <dgm:t>
        <a:bodyPr/>
        <a:lstStyle/>
        <a:p>
          <a:endParaRPr lang="es-MX"/>
        </a:p>
      </dgm:t>
    </dgm:pt>
  </dgm:ptLst>
  <dgm:cxnLst>
    <dgm:cxn modelId="{68FA3558-E087-4A81-8714-1C3A278CAE6F}" type="presOf" srcId="{CCDB5042-BCFD-4076-8793-95029419349A}" destId="{C6A08F4E-F605-4923-A1E2-D8E8E3BA0915}" srcOrd="0" destOrd="0" presId="urn:microsoft.com/office/officeart/2005/8/layout/hProcess9"/>
    <dgm:cxn modelId="{0891016E-2622-4F16-A746-E7EE80A1C0BD}" type="presOf" srcId="{01B03D3D-58D9-46A6-A918-BF7BA44C0AB9}" destId="{A1A1A292-F3FA-46F0-9DC1-10F6CC65403A}" srcOrd="0" destOrd="0" presId="urn:microsoft.com/office/officeart/2005/8/layout/hProcess9"/>
    <dgm:cxn modelId="{F31CDFE5-0403-4A8F-A684-59BD21433AE2}" type="presOf" srcId="{5D1869E0-EB0A-4D7F-89FC-F27B3F680878}" destId="{C286E695-21B6-49C5-B143-E4CF15F43629}" srcOrd="0" destOrd="0" presId="urn:microsoft.com/office/officeart/2005/8/layout/hProcess9"/>
    <dgm:cxn modelId="{A1BFB7CD-8FEB-4A77-B83A-E63CA496D09B}" srcId="{A07B3106-22D3-4D58-8E88-FACD16BE79D1}" destId="{CCDB5042-BCFD-4076-8793-95029419349A}" srcOrd="3" destOrd="0" parTransId="{30B61383-8D1A-451E-8928-7A595B24D36E}" sibTransId="{DD641816-20AC-4FE5-A5EF-D5452A76826F}"/>
    <dgm:cxn modelId="{05F9D105-FB59-456D-89B2-78456D0D07E6}" srcId="{A07B3106-22D3-4D58-8E88-FACD16BE79D1}" destId="{C5ADAE17-0A3E-43D0-B27A-45858C56EA8E}" srcOrd="4" destOrd="0" parTransId="{6821DAEB-3365-48C8-AF6F-CF2C9FCCAF35}" sibTransId="{5925F314-FE27-4EC2-9B0F-6A38ED6E0118}"/>
    <dgm:cxn modelId="{EB006BC6-611B-482A-99E7-69A355132304}" type="presOf" srcId="{A07B3106-22D3-4D58-8E88-FACD16BE79D1}" destId="{C4C673F5-4D6B-4BA5-86F0-9063290B6E7C}" srcOrd="0" destOrd="0" presId="urn:microsoft.com/office/officeart/2005/8/layout/hProcess9"/>
    <dgm:cxn modelId="{129C3F81-2A5F-45F4-A253-85F9BD061643}" type="presOf" srcId="{C5ADAE17-0A3E-43D0-B27A-45858C56EA8E}" destId="{A7349D72-53A5-4653-9B4A-3247C4E29E5E}" srcOrd="0" destOrd="0" presId="urn:microsoft.com/office/officeart/2005/8/layout/hProcess9"/>
    <dgm:cxn modelId="{72554175-CFA1-4C80-B658-3FE8AE47EFD3}" srcId="{A07B3106-22D3-4D58-8E88-FACD16BE79D1}" destId="{01B03D3D-58D9-46A6-A918-BF7BA44C0AB9}" srcOrd="0" destOrd="0" parTransId="{B7C6BE4E-A19A-417D-9B66-2F95190DC788}" sibTransId="{3045FBE5-1B5F-4EF0-A373-D66025CD6421}"/>
    <dgm:cxn modelId="{6CCA65DD-92C2-406E-9392-F2617E0800F1}" type="presOf" srcId="{4E666CFF-BD37-463A-BE5A-AFDF2A1FB13E}" destId="{F19A41C1-59AE-4142-8144-640989824573}" srcOrd="0" destOrd="0" presId="urn:microsoft.com/office/officeart/2005/8/layout/hProcess9"/>
    <dgm:cxn modelId="{D347F02B-0A92-48F3-82C7-76931BF0A72B}" srcId="{A07B3106-22D3-4D58-8E88-FACD16BE79D1}" destId="{4E666CFF-BD37-463A-BE5A-AFDF2A1FB13E}" srcOrd="2" destOrd="0" parTransId="{7FDA765D-9CDE-451B-A1DC-97ECD5DF5CBA}" sibTransId="{FA4E3A4A-DA3E-46F3-9D00-A14B11615CE0}"/>
    <dgm:cxn modelId="{7C907750-9159-4D1D-B8FB-291BDFFE8780}" srcId="{A07B3106-22D3-4D58-8E88-FACD16BE79D1}" destId="{5D1869E0-EB0A-4D7F-89FC-F27B3F680878}" srcOrd="1" destOrd="0" parTransId="{F72DC537-A602-4226-A21C-C2ABDA773FA7}" sibTransId="{4435EEA9-64E2-4780-A94C-8BAE68FA03CE}"/>
    <dgm:cxn modelId="{0D355735-DC72-4B8A-9A84-1B30B07D71BA}" type="presParOf" srcId="{C4C673F5-4D6B-4BA5-86F0-9063290B6E7C}" destId="{DF0C48DB-C8B7-4DDD-86F3-716F2C9EAF24}" srcOrd="0" destOrd="0" presId="urn:microsoft.com/office/officeart/2005/8/layout/hProcess9"/>
    <dgm:cxn modelId="{75BC05DC-C39D-4B08-B384-7F4890A5DB0B}" type="presParOf" srcId="{C4C673F5-4D6B-4BA5-86F0-9063290B6E7C}" destId="{6FAEA86D-DB9D-40CD-849A-711D17D7E044}" srcOrd="1" destOrd="0" presId="urn:microsoft.com/office/officeart/2005/8/layout/hProcess9"/>
    <dgm:cxn modelId="{40BC7B37-4DAC-44E0-89CD-8AE04B346DDC}" type="presParOf" srcId="{6FAEA86D-DB9D-40CD-849A-711D17D7E044}" destId="{A1A1A292-F3FA-46F0-9DC1-10F6CC65403A}" srcOrd="0" destOrd="0" presId="urn:microsoft.com/office/officeart/2005/8/layout/hProcess9"/>
    <dgm:cxn modelId="{2F342FC1-03C5-4F78-ABEA-2C0934A6FC96}" type="presParOf" srcId="{6FAEA86D-DB9D-40CD-849A-711D17D7E044}" destId="{34529C5C-DF2D-4568-91F8-FDA46F0C880D}" srcOrd="1" destOrd="0" presId="urn:microsoft.com/office/officeart/2005/8/layout/hProcess9"/>
    <dgm:cxn modelId="{36AFAD98-D75F-448E-842B-1F0172177B75}" type="presParOf" srcId="{6FAEA86D-DB9D-40CD-849A-711D17D7E044}" destId="{C286E695-21B6-49C5-B143-E4CF15F43629}" srcOrd="2" destOrd="0" presId="urn:microsoft.com/office/officeart/2005/8/layout/hProcess9"/>
    <dgm:cxn modelId="{EB30C4E8-60FB-464A-A234-C05D2D1E75FC}" type="presParOf" srcId="{6FAEA86D-DB9D-40CD-849A-711D17D7E044}" destId="{9B0CC4AD-FBEB-40DA-981D-5B65BA80E84F}" srcOrd="3" destOrd="0" presId="urn:microsoft.com/office/officeart/2005/8/layout/hProcess9"/>
    <dgm:cxn modelId="{E9BC1101-62F0-43BD-9DB4-45CFFA1875BC}" type="presParOf" srcId="{6FAEA86D-DB9D-40CD-849A-711D17D7E044}" destId="{F19A41C1-59AE-4142-8144-640989824573}" srcOrd="4" destOrd="0" presId="urn:microsoft.com/office/officeart/2005/8/layout/hProcess9"/>
    <dgm:cxn modelId="{E7EFF9E7-2CC4-4CCA-ACFF-B1204208C304}" type="presParOf" srcId="{6FAEA86D-DB9D-40CD-849A-711D17D7E044}" destId="{18BB6487-03A8-4E3E-BFA3-44FD14BD85E0}" srcOrd="5" destOrd="0" presId="urn:microsoft.com/office/officeart/2005/8/layout/hProcess9"/>
    <dgm:cxn modelId="{B7DF8D52-DB17-4D86-B372-FBD01980A4A0}" type="presParOf" srcId="{6FAEA86D-DB9D-40CD-849A-711D17D7E044}" destId="{C6A08F4E-F605-4923-A1E2-D8E8E3BA0915}" srcOrd="6" destOrd="0" presId="urn:microsoft.com/office/officeart/2005/8/layout/hProcess9"/>
    <dgm:cxn modelId="{D0824915-96B8-48A0-A7ED-AA1922EB14DF}" type="presParOf" srcId="{6FAEA86D-DB9D-40CD-849A-711D17D7E044}" destId="{7D2C398F-AF4D-4BD4-AAB4-E371BA12DDFD}" srcOrd="7" destOrd="0" presId="urn:microsoft.com/office/officeart/2005/8/layout/hProcess9"/>
    <dgm:cxn modelId="{672DAC2B-0535-413A-BF36-C96AB41DA3C6}" type="presParOf" srcId="{6FAEA86D-DB9D-40CD-849A-711D17D7E044}" destId="{A7349D72-53A5-4653-9B4A-3247C4E29E5E}"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AB85120-D9B0-43BD-91D3-C4D605247413}" type="doc">
      <dgm:prSet loTypeId="urn:microsoft.com/office/officeart/2005/8/layout/vList6" loCatId="process" qsTypeId="urn:microsoft.com/office/officeart/2005/8/quickstyle/simple1" qsCatId="simple" csTypeId="urn:microsoft.com/office/officeart/2005/8/colors/accent1_2" csCatId="accent1" phldr="1"/>
      <dgm:spPr/>
    </dgm:pt>
    <dgm:pt modelId="{36640A01-04A9-4802-B839-1390CED57B00}">
      <dgm:prSet phldrT="[Texto]"/>
      <dgm:spPr>
        <a:solidFill>
          <a:schemeClr val="accent2">
            <a:lumMod val="75000"/>
          </a:schemeClr>
        </a:solidFill>
      </dgm:spPr>
      <dgm:t>
        <a:bodyPr/>
        <a:lstStyle/>
        <a:p>
          <a:r>
            <a:rPr lang="es-CO" dirty="0" smtClean="0"/>
            <a:t>Small Business </a:t>
          </a:r>
          <a:r>
            <a:rPr lang="es-CO" dirty="0" err="1" smtClean="0"/>
            <a:t>Act</a:t>
          </a:r>
          <a:r>
            <a:rPr lang="es-CO" dirty="0" smtClean="0"/>
            <a:t> (SBA)</a:t>
          </a:r>
          <a:endParaRPr lang="es-CO" dirty="0"/>
        </a:p>
      </dgm:t>
    </dgm:pt>
    <dgm:pt modelId="{E8F8F113-214B-4310-883D-138412CC9882}" type="parTrans" cxnId="{6B24070B-83D3-4F9C-83C5-EF444EA57457}">
      <dgm:prSet/>
      <dgm:spPr/>
      <dgm:t>
        <a:bodyPr/>
        <a:lstStyle/>
        <a:p>
          <a:endParaRPr lang="es-CO"/>
        </a:p>
      </dgm:t>
    </dgm:pt>
    <dgm:pt modelId="{BA83C8E5-4CA2-42CB-8C1B-1D1B4C30DBC3}" type="sibTrans" cxnId="{6B24070B-83D3-4F9C-83C5-EF444EA57457}">
      <dgm:prSet/>
      <dgm:spPr/>
      <dgm:t>
        <a:bodyPr/>
        <a:lstStyle/>
        <a:p>
          <a:endParaRPr lang="es-CO"/>
        </a:p>
      </dgm:t>
    </dgm:pt>
    <dgm:pt modelId="{7ACA21CB-00BC-4983-9F1F-1CD2631B33EB}">
      <dgm:prSet phldrT="[Texto]"/>
      <dgm:spPr>
        <a:solidFill>
          <a:srgbClr val="00B050"/>
        </a:solidFill>
      </dgm:spPr>
      <dgm:t>
        <a:bodyPr/>
        <a:lstStyle/>
        <a:p>
          <a:r>
            <a:rPr lang="es-CO" dirty="0" smtClean="0"/>
            <a:t>SBA</a:t>
          </a:r>
          <a:endParaRPr lang="es-CO" dirty="0"/>
        </a:p>
      </dgm:t>
    </dgm:pt>
    <dgm:pt modelId="{DCECCFC9-9320-4696-93EB-5BBA2B9A8237}" type="sibTrans" cxnId="{74C6211A-911C-407C-AD99-E6014067C143}">
      <dgm:prSet/>
      <dgm:spPr/>
      <dgm:t>
        <a:bodyPr/>
        <a:lstStyle/>
        <a:p>
          <a:endParaRPr lang="es-CO"/>
        </a:p>
      </dgm:t>
    </dgm:pt>
    <dgm:pt modelId="{49F0807B-7B99-44CA-8667-98C0558EA361}" type="parTrans" cxnId="{74C6211A-911C-407C-AD99-E6014067C143}">
      <dgm:prSet/>
      <dgm:spPr/>
      <dgm:t>
        <a:bodyPr/>
        <a:lstStyle/>
        <a:p>
          <a:endParaRPr lang="es-CO"/>
        </a:p>
      </dgm:t>
    </dgm:pt>
    <dgm:pt modelId="{E8D67F2A-F4D1-4E83-B141-5E175F67EB91}">
      <dgm:prSet phldrT="[Texto]"/>
      <dgm:spPr>
        <a:solidFill>
          <a:srgbClr val="00B0F0"/>
        </a:solidFill>
      </dgm:spPr>
      <dgm:t>
        <a:bodyPr/>
        <a:lstStyle/>
        <a:p>
          <a:r>
            <a:rPr lang="es-CO" dirty="0" smtClean="0"/>
            <a:t>SBA</a:t>
          </a:r>
          <a:endParaRPr lang="es-CO" dirty="0"/>
        </a:p>
      </dgm:t>
    </dgm:pt>
    <dgm:pt modelId="{47F8895D-4235-466B-80FC-9509D75E1849}" type="parTrans" cxnId="{62A88E59-D309-462B-A12F-5A1BEFA883FA}">
      <dgm:prSet/>
      <dgm:spPr/>
      <dgm:t>
        <a:bodyPr/>
        <a:lstStyle/>
        <a:p>
          <a:endParaRPr lang="es-MX"/>
        </a:p>
      </dgm:t>
    </dgm:pt>
    <dgm:pt modelId="{D38E42E6-412E-405A-8E73-DEA26C832B87}" type="sibTrans" cxnId="{62A88E59-D309-462B-A12F-5A1BEFA883FA}">
      <dgm:prSet/>
      <dgm:spPr/>
      <dgm:t>
        <a:bodyPr/>
        <a:lstStyle/>
        <a:p>
          <a:endParaRPr lang="es-MX"/>
        </a:p>
      </dgm:t>
    </dgm:pt>
    <dgm:pt modelId="{456C868A-2194-4118-A172-F300BCEFC6A4}">
      <dgm:prSet/>
      <dgm:spPr>
        <a:solidFill>
          <a:schemeClr val="accent2">
            <a:lumMod val="75000"/>
            <a:alpha val="90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dirty="0" smtClean="0"/>
            <a:t>La meta de compras del gobierno respecto a las </a:t>
          </a:r>
          <a:r>
            <a:rPr lang="es-CO" dirty="0" err="1" smtClean="0"/>
            <a:t>Mipymes</a:t>
          </a:r>
          <a:r>
            <a:rPr lang="es-CO" dirty="0" smtClean="0"/>
            <a:t> propiedad o controladas por veteranos, se debe establecer en no menos del 3%</a:t>
          </a:r>
        </a:p>
        <a:p>
          <a:pPr marL="228600" indent="0" defTabSz="933450">
            <a:lnSpc>
              <a:spcPct val="90000"/>
            </a:lnSpc>
            <a:spcBef>
              <a:spcPct val="0"/>
            </a:spcBef>
            <a:spcAft>
              <a:spcPct val="15000"/>
            </a:spcAft>
            <a:buNone/>
          </a:pPr>
          <a:endParaRPr lang="es-MX" dirty="0"/>
        </a:p>
      </dgm:t>
    </dgm:pt>
    <dgm:pt modelId="{2B5A2FBC-F32C-4873-A6FE-9F42BD23F6E3}" type="parTrans" cxnId="{A7F1DE4C-D910-4F71-B90E-39B535CC339B}">
      <dgm:prSet/>
      <dgm:spPr/>
      <dgm:t>
        <a:bodyPr/>
        <a:lstStyle/>
        <a:p>
          <a:endParaRPr lang="es-MX"/>
        </a:p>
      </dgm:t>
    </dgm:pt>
    <dgm:pt modelId="{EAF3B59E-4040-4980-B46C-AD58BCBD04D7}" type="sibTrans" cxnId="{A7F1DE4C-D910-4F71-B90E-39B535CC339B}">
      <dgm:prSet/>
      <dgm:spPr/>
      <dgm:t>
        <a:bodyPr/>
        <a:lstStyle/>
        <a:p>
          <a:endParaRPr lang="es-MX"/>
        </a:p>
      </dgm:t>
    </dgm:pt>
    <dgm:pt modelId="{A1F36C0A-E715-4FAF-A638-8AA1D867AB67}">
      <dgm:prSet phldrT="[Texto]"/>
      <dgm:spPr>
        <a:solidFill>
          <a:srgbClr val="00B050"/>
        </a:solidFill>
      </dgm:spPr>
      <dgm:t>
        <a:bodyPr/>
        <a:lstStyle/>
        <a:p>
          <a:r>
            <a:rPr lang="es-CO" dirty="0" smtClean="0"/>
            <a:t>La meta de compras del gobierno respecto a las </a:t>
          </a:r>
          <a:r>
            <a:rPr lang="es-CO" dirty="0" err="1" smtClean="0"/>
            <a:t>Mipymes</a:t>
          </a:r>
          <a:r>
            <a:rPr lang="es-CO" dirty="0" smtClean="0"/>
            <a:t> que se encuentren en zonas deprimidas, se debe establecer en no menos del 3%</a:t>
          </a:r>
          <a:endParaRPr lang="es-CO" dirty="0"/>
        </a:p>
      </dgm:t>
    </dgm:pt>
    <dgm:pt modelId="{04B08C3A-4B10-4BB3-A130-8E1E60F3B2C7}" type="parTrans" cxnId="{626228D1-8D27-4FF7-99F3-02E9F8B72514}">
      <dgm:prSet/>
      <dgm:spPr/>
      <dgm:t>
        <a:bodyPr/>
        <a:lstStyle/>
        <a:p>
          <a:endParaRPr lang="es-MX"/>
        </a:p>
      </dgm:t>
    </dgm:pt>
    <dgm:pt modelId="{C6F59FD1-9E6E-476D-8E05-48D76E773670}" type="sibTrans" cxnId="{626228D1-8D27-4FF7-99F3-02E9F8B72514}">
      <dgm:prSet/>
      <dgm:spPr/>
      <dgm:t>
        <a:bodyPr/>
        <a:lstStyle/>
        <a:p>
          <a:endParaRPr lang="es-MX"/>
        </a:p>
      </dgm:t>
    </dgm:pt>
    <dgm:pt modelId="{C534A8D0-F023-4A52-9E11-169A39A97CD4}">
      <dgm:prSet phldrT="[Texto]"/>
      <dgm:spPr>
        <a:solidFill>
          <a:srgbClr val="00B0F0"/>
        </a:solidFill>
      </dgm:spPr>
      <dgm:t>
        <a:bodyPr/>
        <a:lstStyle/>
        <a:p>
          <a:r>
            <a:rPr lang="es-CO" dirty="0" smtClean="0"/>
            <a:t>La meta de compras del gobierno respecto a las </a:t>
          </a:r>
          <a:r>
            <a:rPr lang="es-CO" dirty="0" err="1" smtClean="0"/>
            <a:t>Mipymes</a:t>
          </a:r>
          <a:r>
            <a:rPr lang="es-CO" dirty="0" smtClean="0"/>
            <a:t> propiedad o controladas por individuos económicamente desventajados, se debe establecer en no menos del 5%</a:t>
          </a:r>
          <a:endParaRPr lang="es-CO" dirty="0"/>
        </a:p>
      </dgm:t>
    </dgm:pt>
    <dgm:pt modelId="{9F97F0F2-4F24-49E7-A434-6203B7912183}" type="parTrans" cxnId="{FC66F6E1-BEAF-4A35-8510-29221CD674F3}">
      <dgm:prSet/>
      <dgm:spPr/>
      <dgm:t>
        <a:bodyPr/>
        <a:lstStyle/>
        <a:p>
          <a:endParaRPr lang="es-MX"/>
        </a:p>
      </dgm:t>
    </dgm:pt>
    <dgm:pt modelId="{EB41A791-B815-49CE-AB5A-7ECEFE4AA3E5}" type="sibTrans" cxnId="{FC66F6E1-BEAF-4A35-8510-29221CD674F3}">
      <dgm:prSet/>
      <dgm:spPr/>
      <dgm:t>
        <a:bodyPr/>
        <a:lstStyle/>
        <a:p>
          <a:endParaRPr lang="es-MX"/>
        </a:p>
      </dgm:t>
    </dgm:pt>
    <dgm:pt modelId="{349AB631-307C-4133-B315-4B464AB037E6}">
      <dgm:prSet phldrT="[Texto]"/>
      <dgm:spPr>
        <a:solidFill>
          <a:srgbClr val="FFC000"/>
        </a:solidFill>
      </dgm:spPr>
      <dgm:t>
        <a:bodyPr/>
        <a:lstStyle/>
        <a:p>
          <a:r>
            <a:rPr lang="es-CO" dirty="0" smtClean="0"/>
            <a:t>SBA</a:t>
          </a:r>
          <a:endParaRPr lang="es-CO" dirty="0"/>
        </a:p>
      </dgm:t>
    </dgm:pt>
    <dgm:pt modelId="{6420A64D-9B89-43BF-9303-92A9219576DD}" type="parTrans" cxnId="{1BFF42C9-EF5A-41A9-8D65-212CAA1C7587}">
      <dgm:prSet/>
      <dgm:spPr/>
      <dgm:t>
        <a:bodyPr/>
        <a:lstStyle/>
        <a:p>
          <a:endParaRPr lang="es-MX"/>
        </a:p>
      </dgm:t>
    </dgm:pt>
    <dgm:pt modelId="{5E53CDD7-34F8-467E-A710-0117D0F78A07}" type="sibTrans" cxnId="{1BFF42C9-EF5A-41A9-8D65-212CAA1C7587}">
      <dgm:prSet/>
      <dgm:spPr/>
      <dgm:t>
        <a:bodyPr/>
        <a:lstStyle/>
        <a:p>
          <a:endParaRPr lang="es-MX"/>
        </a:p>
      </dgm:t>
    </dgm:pt>
    <dgm:pt modelId="{6B5161E4-724D-45BF-9761-D09B21B19E70}">
      <dgm:prSet phldrT="[Texto]"/>
      <dgm:spPr>
        <a:solidFill>
          <a:srgbClr val="FFC000"/>
        </a:solidFill>
      </dgm:spPr>
      <dgm:t>
        <a:bodyPr/>
        <a:lstStyle/>
        <a:p>
          <a:r>
            <a:rPr lang="es-CO" dirty="0" smtClean="0"/>
            <a:t>La meta de compras del gobierno respecto a las </a:t>
          </a:r>
          <a:r>
            <a:rPr lang="es-CO" dirty="0" err="1" smtClean="0"/>
            <a:t>Mipymes</a:t>
          </a:r>
          <a:r>
            <a:rPr lang="es-CO" dirty="0" smtClean="0"/>
            <a:t> propiedad o controladas por mujeres, se debe establecer en no menos del  5%</a:t>
          </a:r>
          <a:endParaRPr lang="es-CO" dirty="0"/>
        </a:p>
      </dgm:t>
    </dgm:pt>
    <dgm:pt modelId="{C6D2739B-AC5D-48A2-AAE5-9C5792A5E2DB}" type="parTrans" cxnId="{70A31109-39E6-4FCC-ABEE-D3F7B311FD14}">
      <dgm:prSet/>
      <dgm:spPr/>
      <dgm:t>
        <a:bodyPr/>
        <a:lstStyle/>
        <a:p>
          <a:endParaRPr lang="es-MX"/>
        </a:p>
      </dgm:t>
    </dgm:pt>
    <dgm:pt modelId="{C7522AA7-19F7-4E43-A4E1-919041DF7595}" type="sibTrans" cxnId="{70A31109-39E6-4FCC-ABEE-D3F7B311FD14}">
      <dgm:prSet/>
      <dgm:spPr/>
      <dgm:t>
        <a:bodyPr/>
        <a:lstStyle/>
        <a:p>
          <a:endParaRPr lang="es-MX"/>
        </a:p>
      </dgm:t>
    </dgm:pt>
    <dgm:pt modelId="{A476F31C-3613-4F99-A7E3-049DBEE36D5F}" type="pres">
      <dgm:prSet presAssocID="{EAB85120-D9B0-43BD-91D3-C4D605247413}" presName="Name0" presStyleCnt="0">
        <dgm:presLayoutVars>
          <dgm:dir/>
          <dgm:animLvl val="lvl"/>
          <dgm:resizeHandles/>
        </dgm:presLayoutVars>
      </dgm:prSet>
      <dgm:spPr/>
    </dgm:pt>
    <dgm:pt modelId="{6D9AC731-7264-4156-BEDD-38942D889881}" type="pres">
      <dgm:prSet presAssocID="{36640A01-04A9-4802-B839-1390CED57B00}" presName="linNode" presStyleCnt="0"/>
      <dgm:spPr/>
    </dgm:pt>
    <dgm:pt modelId="{FAFE7436-FD2B-4492-8E82-BC4DB4B5BC01}" type="pres">
      <dgm:prSet presAssocID="{36640A01-04A9-4802-B839-1390CED57B00}" presName="parentShp" presStyleLbl="node1" presStyleIdx="0" presStyleCnt="4">
        <dgm:presLayoutVars>
          <dgm:bulletEnabled val="1"/>
        </dgm:presLayoutVars>
      </dgm:prSet>
      <dgm:spPr/>
      <dgm:t>
        <a:bodyPr/>
        <a:lstStyle/>
        <a:p>
          <a:endParaRPr lang="es-MX"/>
        </a:p>
      </dgm:t>
    </dgm:pt>
    <dgm:pt modelId="{EB9FB23A-6000-41FE-83C8-01B0369BE6D7}" type="pres">
      <dgm:prSet presAssocID="{36640A01-04A9-4802-B839-1390CED57B00}" presName="childShp" presStyleLbl="bgAccFollowNode1" presStyleIdx="0" presStyleCnt="4">
        <dgm:presLayoutVars>
          <dgm:bulletEnabled val="1"/>
        </dgm:presLayoutVars>
      </dgm:prSet>
      <dgm:spPr/>
      <dgm:t>
        <a:bodyPr/>
        <a:lstStyle/>
        <a:p>
          <a:endParaRPr lang="es-MX"/>
        </a:p>
      </dgm:t>
    </dgm:pt>
    <dgm:pt modelId="{4CC7D8E3-F13C-446D-A372-CB9E79B258A8}" type="pres">
      <dgm:prSet presAssocID="{BA83C8E5-4CA2-42CB-8C1B-1D1B4C30DBC3}" presName="spacing" presStyleCnt="0"/>
      <dgm:spPr/>
    </dgm:pt>
    <dgm:pt modelId="{3306A541-FFB1-4925-BD94-FD22919DB3A5}" type="pres">
      <dgm:prSet presAssocID="{7ACA21CB-00BC-4983-9F1F-1CD2631B33EB}" presName="linNode" presStyleCnt="0"/>
      <dgm:spPr/>
    </dgm:pt>
    <dgm:pt modelId="{C8C4574B-D89E-4057-93EE-AD27AF3182B0}" type="pres">
      <dgm:prSet presAssocID="{7ACA21CB-00BC-4983-9F1F-1CD2631B33EB}" presName="parentShp" presStyleLbl="node1" presStyleIdx="1" presStyleCnt="4">
        <dgm:presLayoutVars>
          <dgm:bulletEnabled val="1"/>
        </dgm:presLayoutVars>
      </dgm:prSet>
      <dgm:spPr/>
      <dgm:t>
        <a:bodyPr/>
        <a:lstStyle/>
        <a:p>
          <a:endParaRPr lang="es-MX"/>
        </a:p>
      </dgm:t>
    </dgm:pt>
    <dgm:pt modelId="{EAF85ACA-7663-4F4E-9DDB-57723CBF6073}" type="pres">
      <dgm:prSet presAssocID="{7ACA21CB-00BC-4983-9F1F-1CD2631B33EB}" presName="childShp" presStyleLbl="bgAccFollowNode1" presStyleIdx="1" presStyleCnt="4">
        <dgm:presLayoutVars>
          <dgm:bulletEnabled val="1"/>
        </dgm:presLayoutVars>
      </dgm:prSet>
      <dgm:spPr/>
      <dgm:t>
        <a:bodyPr/>
        <a:lstStyle/>
        <a:p>
          <a:endParaRPr lang="es-MX"/>
        </a:p>
      </dgm:t>
    </dgm:pt>
    <dgm:pt modelId="{9488E1BE-1828-4299-A9DB-747AAD74D93F}" type="pres">
      <dgm:prSet presAssocID="{DCECCFC9-9320-4696-93EB-5BBA2B9A8237}" presName="spacing" presStyleCnt="0"/>
      <dgm:spPr/>
    </dgm:pt>
    <dgm:pt modelId="{51A54974-CC6B-4399-BCF7-9316BED2E92C}" type="pres">
      <dgm:prSet presAssocID="{E8D67F2A-F4D1-4E83-B141-5E175F67EB91}" presName="linNode" presStyleCnt="0"/>
      <dgm:spPr/>
    </dgm:pt>
    <dgm:pt modelId="{9A5C6E93-3ECD-4B25-AD64-7C81DDCC0EAA}" type="pres">
      <dgm:prSet presAssocID="{E8D67F2A-F4D1-4E83-B141-5E175F67EB91}" presName="parentShp" presStyleLbl="node1" presStyleIdx="2" presStyleCnt="4">
        <dgm:presLayoutVars>
          <dgm:bulletEnabled val="1"/>
        </dgm:presLayoutVars>
      </dgm:prSet>
      <dgm:spPr/>
      <dgm:t>
        <a:bodyPr/>
        <a:lstStyle/>
        <a:p>
          <a:endParaRPr lang="es-MX"/>
        </a:p>
      </dgm:t>
    </dgm:pt>
    <dgm:pt modelId="{E7B57421-247D-4ABE-84F0-B262BD492CEB}" type="pres">
      <dgm:prSet presAssocID="{E8D67F2A-F4D1-4E83-B141-5E175F67EB91}" presName="childShp" presStyleLbl="bgAccFollowNode1" presStyleIdx="2" presStyleCnt="4">
        <dgm:presLayoutVars>
          <dgm:bulletEnabled val="1"/>
        </dgm:presLayoutVars>
      </dgm:prSet>
      <dgm:spPr/>
      <dgm:t>
        <a:bodyPr/>
        <a:lstStyle/>
        <a:p>
          <a:endParaRPr lang="es-MX"/>
        </a:p>
      </dgm:t>
    </dgm:pt>
    <dgm:pt modelId="{3F71885D-0571-4741-A4BE-B19B4BFA68F6}" type="pres">
      <dgm:prSet presAssocID="{D38E42E6-412E-405A-8E73-DEA26C832B87}" presName="spacing" presStyleCnt="0"/>
      <dgm:spPr/>
    </dgm:pt>
    <dgm:pt modelId="{F56EFF09-F023-4A97-8560-2113A3265706}" type="pres">
      <dgm:prSet presAssocID="{349AB631-307C-4133-B315-4B464AB037E6}" presName="linNode" presStyleCnt="0"/>
      <dgm:spPr/>
    </dgm:pt>
    <dgm:pt modelId="{669B81E2-681E-4079-A947-8AB4C8EAFE0F}" type="pres">
      <dgm:prSet presAssocID="{349AB631-307C-4133-B315-4B464AB037E6}" presName="parentShp" presStyleLbl="node1" presStyleIdx="3" presStyleCnt="4">
        <dgm:presLayoutVars>
          <dgm:bulletEnabled val="1"/>
        </dgm:presLayoutVars>
      </dgm:prSet>
      <dgm:spPr/>
      <dgm:t>
        <a:bodyPr/>
        <a:lstStyle/>
        <a:p>
          <a:endParaRPr lang="es-CO"/>
        </a:p>
      </dgm:t>
    </dgm:pt>
    <dgm:pt modelId="{6DA945B9-B5A8-4350-98B1-212BA4C34C7D}" type="pres">
      <dgm:prSet presAssocID="{349AB631-307C-4133-B315-4B464AB037E6}" presName="childShp" presStyleLbl="bgAccFollowNode1" presStyleIdx="3" presStyleCnt="4">
        <dgm:presLayoutVars>
          <dgm:bulletEnabled val="1"/>
        </dgm:presLayoutVars>
      </dgm:prSet>
      <dgm:spPr/>
      <dgm:t>
        <a:bodyPr/>
        <a:lstStyle/>
        <a:p>
          <a:endParaRPr lang="es-MX"/>
        </a:p>
      </dgm:t>
    </dgm:pt>
  </dgm:ptLst>
  <dgm:cxnLst>
    <dgm:cxn modelId="{F2C9F016-A43D-4008-93B7-B8E98A46E0AE}" type="presOf" srcId="{A1F36C0A-E715-4FAF-A638-8AA1D867AB67}" destId="{EAF85ACA-7663-4F4E-9DDB-57723CBF6073}" srcOrd="0" destOrd="0" presId="urn:microsoft.com/office/officeart/2005/8/layout/vList6"/>
    <dgm:cxn modelId="{9649BFDC-89F5-4CA1-804F-12DAB704A879}" type="presOf" srcId="{349AB631-307C-4133-B315-4B464AB037E6}" destId="{669B81E2-681E-4079-A947-8AB4C8EAFE0F}" srcOrd="0" destOrd="0" presId="urn:microsoft.com/office/officeart/2005/8/layout/vList6"/>
    <dgm:cxn modelId="{85BDDCC7-F2FF-4508-BBD3-F374B2946217}" type="presOf" srcId="{6B5161E4-724D-45BF-9761-D09B21B19E70}" destId="{6DA945B9-B5A8-4350-98B1-212BA4C34C7D}" srcOrd="0" destOrd="0" presId="urn:microsoft.com/office/officeart/2005/8/layout/vList6"/>
    <dgm:cxn modelId="{1BFF42C9-EF5A-41A9-8D65-212CAA1C7587}" srcId="{EAB85120-D9B0-43BD-91D3-C4D605247413}" destId="{349AB631-307C-4133-B315-4B464AB037E6}" srcOrd="3" destOrd="0" parTransId="{6420A64D-9B89-43BF-9303-92A9219576DD}" sibTransId="{5E53CDD7-34F8-467E-A710-0117D0F78A07}"/>
    <dgm:cxn modelId="{99EE923D-5621-4F1B-82AA-85A13DABF009}" type="presOf" srcId="{456C868A-2194-4118-A172-F300BCEFC6A4}" destId="{EB9FB23A-6000-41FE-83C8-01B0369BE6D7}" srcOrd="0" destOrd="0" presId="urn:microsoft.com/office/officeart/2005/8/layout/vList6"/>
    <dgm:cxn modelId="{6B24070B-83D3-4F9C-83C5-EF444EA57457}" srcId="{EAB85120-D9B0-43BD-91D3-C4D605247413}" destId="{36640A01-04A9-4802-B839-1390CED57B00}" srcOrd="0" destOrd="0" parTransId="{E8F8F113-214B-4310-883D-138412CC9882}" sibTransId="{BA83C8E5-4CA2-42CB-8C1B-1D1B4C30DBC3}"/>
    <dgm:cxn modelId="{7B6B2022-A12A-4A6D-B621-A441B41CE8DD}" type="presOf" srcId="{7ACA21CB-00BC-4983-9F1F-1CD2631B33EB}" destId="{C8C4574B-D89E-4057-93EE-AD27AF3182B0}" srcOrd="0" destOrd="0" presId="urn:microsoft.com/office/officeart/2005/8/layout/vList6"/>
    <dgm:cxn modelId="{FC66F6E1-BEAF-4A35-8510-29221CD674F3}" srcId="{E8D67F2A-F4D1-4E83-B141-5E175F67EB91}" destId="{C534A8D0-F023-4A52-9E11-169A39A97CD4}" srcOrd="0" destOrd="0" parTransId="{9F97F0F2-4F24-49E7-A434-6203B7912183}" sibTransId="{EB41A791-B815-49CE-AB5A-7ECEFE4AA3E5}"/>
    <dgm:cxn modelId="{A1721274-4B7E-4207-A7AE-04855F298712}" type="presOf" srcId="{EAB85120-D9B0-43BD-91D3-C4D605247413}" destId="{A476F31C-3613-4F99-A7E3-049DBEE36D5F}" srcOrd="0" destOrd="0" presId="urn:microsoft.com/office/officeart/2005/8/layout/vList6"/>
    <dgm:cxn modelId="{7BACF31F-AF54-4C54-8DBF-34782CDBDC9F}" type="presOf" srcId="{E8D67F2A-F4D1-4E83-B141-5E175F67EB91}" destId="{9A5C6E93-3ECD-4B25-AD64-7C81DDCC0EAA}" srcOrd="0" destOrd="0" presId="urn:microsoft.com/office/officeart/2005/8/layout/vList6"/>
    <dgm:cxn modelId="{70A31109-39E6-4FCC-ABEE-D3F7B311FD14}" srcId="{349AB631-307C-4133-B315-4B464AB037E6}" destId="{6B5161E4-724D-45BF-9761-D09B21B19E70}" srcOrd="0" destOrd="0" parTransId="{C6D2739B-AC5D-48A2-AAE5-9C5792A5E2DB}" sibTransId="{C7522AA7-19F7-4E43-A4E1-919041DF7595}"/>
    <dgm:cxn modelId="{A7F1DE4C-D910-4F71-B90E-39B535CC339B}" srcId="{36640A01-04A9-4802-B839-1390CED57B00}" destId="{456C868A-2194-4118-A172-F300BCEFC6A4}" srcOrd="0" destOrd="0" parTransId="{2B5A2FBC-F32C-4873-A6FE-9F42BD23F6E3}" sibTransId="{EAF3B59E-4040-4980-B46C-AD58BCBD04D7}"/>
    <dgm:cxn modelId="{14909482-E5AA-48CA-AF22-C72AE2512433}" type="presOf" srcId="{36640A01-04A9-4802-B839-1390CED57B00}" destId="{FAFE7436-FD2B-4492-8E82-BC4DB4B5BC01}" srcOrd="0" destOrd="0" presId="urn:microsoft.com/office/officeart/2005/8/layout/vList6"/>
    <dgm:cxn modelId="{62A88E59-D309-462B-A12F-5A1BEFA883FA}" srcId="{EAB85120-D9B0-43BD-91D3-C4D605247413}" destId="{E8D67F2A-F4D1-4E83-B141-5E175F67EB91}" srcOrd="2" destOrd="0" parTransId="{47F8895D-4235-466B-80FC-9509D75E1849}" sibTransId="{D38E42E6-412E-405A-8E73-DEA26C832B87}"/>
    <dgm:cxn modelId="{626228D1-8D27-4FF7-99F3-02E9F8B72514}" srcId="{7ACA21CB-00BC-4983-9F1F-1CD2631B33EB}" destId="{A1F36C0A-E715-4FAF-A638-8AA1D867AB67}" srcOrd="0" destOrd="0" parTransId="{04B08C3A-4B10-4BB3-A130-8E1E60F3B2C7}" sibTransId="{C6F59FD1-9E6E-476D-8E05-48D76E773670}"/>
    <dgm:cxn modelId="{74C6211A-911C-407C-AD99-E6014067C143}" srcId="{EAB85120-D9B0-43BD-91D3-C4D605247413}" destId="{7ACA21CB-00BC-4983-9F1F-1CD2631B33EB}" srcOrd="1" destOrd="0" parTransId="{49F0807B-7B99-44CA-8667-98C0558EA361}" sibTransId="{DCECCFC9-9320-4696-93EB-5BBA2B9A8237}"/>
    <dgm:cxn modelId="{8E00B171-20F7-453A-ACC7-4DBE151CB25E}" type="presOf" srcId="{C534A8D0-F023-4A52-9E11-169A39A97CD4}" destId="{E7B57421-247D-4ABE-84F0-B262BD492CEB}" srcOrd="0" destOrd="0" presId="urn:microsoft.com/office/officeart/2005/8/layout/vList6"/>
    <dgm:cxn modelId="{7A061E88-D0BE-40BA-A5A6-124DD2EB0D64}" type="presParOf" srcId="{A476F31C-3613-4F99-A7E3-049DBEE36D5F}" destId="{6D9AC731-7264-4156-BEDD-38942D889881}" srcOrd="0" destOrd="0" presId="urn:microsoft.com/office/officeart/2005/8/layout/vList6"/>
    <dgm:cxn modelId="{F4E6A293-ECB4-4A4C-8EB6-1AB9F43A5376}" type="presParOf" srcId="{6D9AC731-7264-4156-BEDD-38942D889881}" destId="{FAFE7436-FD2B-4492-8E82-BC4DB4B5BC01}" srcOrd="0" destOrd="0" presId="urn:microsoft.com/office/officeart/2005/8/layout/vList6"/>
    <dgm:cxn modelId="{18EE0CDB-9EDE-49B8-964E-DBC5E31D7F21}" type="presParOf" srcId="{6D9AC731-7264-4156-BEDD-38942D889881}" destId="{EB9FB23A-6000-41FE-83C8-01B0369BE6D7}" srcOrd="1" destOrd="0" presId="urn:microsoft.com/office/officeart/2005/8/layout/vList6"/>
    <dgm:cxn modelId="{94AD105A-9528-4EA6-9D27-EFA0BB0FAD0D}" type="presParOf" srcId="{A476F31C-3613-4F99-A7E3-049DBEE36D5F}" destId="{4CC7D8E3-F13C-446D-A372-CB9E79B258A8}" srcOrd="1" destOrd="0" presId="urn:microsoft.com/office/officeart/2005/8/layout/vList6"/>
    <dgm:cxn modelId="{2034D6B4-5A70-4020-AA11-D79EB7D6E24F}" type="presParOf" srcId="{A476F31C-3613-4F99-A7E3-049DBEE36D5F}" destId="{3306A541-FFB1-4925-BD94-FD22919DB3A5}" srcOrd="2" destOrd="0" presId="urn:microsoft.com/office/officeart/2005/8/layout/vList6"/>
    <dgm:cxn modelId="{8B4DC2AC-2703-4815-B1FD-CEEEF786C900}" type="presParOf" srcId="{3306A541-FFB1-4925-BD94-FD22919DB3A5}" destId="{C8C4574B-D89E-4057-93EE-AD27AF3182B0}" srcOrd="0" destOrd="0" presId="urn:microsoft.com/office/officeart/2005/8/layout/vList6"/>
    <dgm:cxn modelId="{A3251ACF-A2AD-4AB4-A586-063EF50112BA}" type="presParOf" srcId="{3306A541-FFB1-4925-BD94-FD22919DB3A5}" destId="{EAF85ACA-7663-4F4E-9DDB-57723CBF6073}" srcOrd="1" destOrd="0" presId="urn:microsoft.com/office/officeart/2005/8/layout/vList6"/>
    <dgm:cxn modelId="{FD7AE6D3-9147-4C1C-8CE0-F8461464E390}" type="presParOf" srcId="{A476F31C-3613-4F99-A7E3-049DBEE36D5F}" destId="{9488E1BE-1828-4299-A9DB-747AAD74D93F}" srcOrd="3" destOrd="0" presId="urn:microsoft.com/office/officeart/2005/8/layout/vList6"/>
    <dgm:cxn modelId="{7FABCD96-C559-4131-BD58-39502860E686}" type="presParOf" srcId="{A476F31C-3613-4F99-A7E3-049DBEE36D5F}" destId="{51A54974-CC6B-4399-BCF7-9316BED2E92C}" srcOrd="4" destOrd="0" presId="urn:microsoft.com/office/officeart/2005/8/layout/vList6"/>
    <dgm:cxn modelId="{D2C0692D-3D6E-4D64-B852-ADCB7B338BB0}" type="presParOf" srcId="{51A54974-CC6B-4399-BCF7-9316BED2E92C}" destId="{9A5C6E93-3ECD-4B25-AD64-7C81DDCC0EAA}" srcOrd="0" destOrd="0" presId="urn:microsoft.com/office/officeart/2005/8/layout/vList6"/>
    <dgm:cxn modelId="{1389232F-439D-4E27-81AF-103E6D80D636}" type="presParOf" srcId="{51A54974-CC6B-4399-BCF7-9316BED2E92C}" destId="{E7B57421-247D-4ABE-84F0-B262BD492CEB}" srcOrd="1" destOrd="0" presId="urn:microsoft.com/office/officeart/2005/8/layout/vList6"/>
    <dgm:cxn modelId="{3FD1BF48-BAD1-4794-8C96-8318EB9C7BDA}" type="presParOf" srcId="{A476F31C-3613-4F99-A7E3-049DBEE36D5F}" destId="{3F71885D-0571-4741-A4BE-B19B4BFA68F6}" srcOrd="5" destOrd="0" presId="urn:microsoft.com/office/officeart/2005/8/layout/vList6"/>
    <dgm:cxn modelId="{11926711-85C4-4D97-90E6-6929A7CDEC2C}" type="presParOf" srcId="{A476F31C-3613-4F99-A7E3-049DBEE36D5F}" destId="{F56EFF09-F023-4A97-8560-2113A3265706}" srcOrd="6" destOrd="0" presId="urn:microsoft.com/office/officeart/2005/8/layout/vList6"/>
    <dgm:cxn modelId="{58CCE2D4-95A5-4543-97DC-4F0756F2D881}" type="presParOf" srcId="{F56EFF09-F023-4A97-8560-2113A3265706}" destId="{669B81E2-681E-4079-A947-8AB4C8EAFE0F}" srcOrd="0" destOrd="0" presId="urn:microsoft.com/office/officeart/2005/8/layout/vList6"/>
    <dgm:cxn modelId="{D173E5D1-E541-4909-928E-EE67577FEA9A}" type="presParOf" srcId="{F56EFF09-F023-4A97-8560-2113A3265706}" destId="{6DA945B9-B5A8-4350-98B1-212BA4C34C7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9050303A-DD4A-4028-8E7F-49C5F9738616}"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s-CO"/>
        </a:p>
      </dgm:t>
    </dgm:pt>
    <dgm:pt modelId="{9FF1F439-D78D-4FD7-958A-BD5FDCD1B732}">
      <dgm:prSet phldrT="[Texto]" custT="1"/>
      <dgm:spPr/>
      <dgm:t>
        <a:bodyPr/>
        <a:lstStyle/>
        <a:p>
          <a:r>
            <a:rPr lang="es-CO" sz="1000" dirty="0" smtClean="0"/>
            <a:t>La magnitud de los contratos es el principal obstáculo de las Pymes para acceder a la contratación</a:t>
          </a:r>
          <a:endParaRPr lang="es-CO" sz="1000" dirty="0"/>
        </a:p>
      </dgm:t>
    </dgm:pt>
    <dgm:pt modelId="{5B911823-1CE3-499D-A46C-2D2DF3675D5D}" type="parTrans" cxnId="{24DE8CB6-F1C8-4CFE-907D-027D34C9C03B}">
      <dgm:prSet/>
      <dgm:spPr/>
      <dgm:t>
        <a:bodyPr/>
        <a:lstStyle/>
        <a:p>
          <a:endParaRPr lang="es-CO"/>
        </a:p>
      </dgm:t>
    </dgm:pt>
    <dgm:pt modelId="{21C4F54E-C3DA-4E08-AA9B-0CF6A13151E1}" type="sibTrans" cxnId="{24DE8CB6-F1C8-4CFE-907D-027D34C9C03B}">
      <dgm:prSet/>
      <dgm:spPr/>
      <dgm:t>
        <a:bodyPr/>
        <a:lstStyle/>
        <a:p>
          <a:endParaRPr lang="es-CO"/>
        </a:p>
      </dgm:t>
    </dgm:pt>
    <dgm:pt modelId="{5C2C399C-EC52-45FD-8580-3DAB584F549E}">
      <dgm:prSet phldrT="[Texto]" custT="1"/>
      <dgm:spPr/>
      <dgm:t>
        <a:bodyPr/>
        <a:lstStyle/>
        <a:p>
          <a:r>
            <a:rPr lang="es-CO" sz="1000" dirty="0" smtClean="0"/>
            <a:t>Una de las mejores maneras de ayudar a las Pymes es fraccionar las licitaciones grandes en lotes más pequeños</a:t>
          </a:r>
          <a:endParaRPr lang="es-CO" sz="1000" dirty="0"/>
        </a:p>
      </dgm:t>
    </dgm:pt>
    <dgm:pt modelId="{E69B2E3F-018B-4A5C-A86E-09AF9AC1F448}" type="parTrans" cxnId="{CD1AAF15-3346-4C75-BB6C-AD5A99F87404}">
      <dgm:prSet/>
      <dgm:spPr/>
      <dgm:t>
        <a:bodyPr/>
        <a:lstStyle/>
        <a:p>
          <a:endParaRPr lang="es-CO"/>
        </a:p>
      </dgm:t>
    </dgm:pt>
    <dgm:pt modelId="{BD348595-63B3-4FBD-A351-94DDA95AF178}" type="sibTrans" cxnId="{CD1AAF15-3346-4C75-BB6C-AD5A99F87404}">
      <dgm:prSet/>
      <dgm:spPr/>
      <dgm:t>
        <a:bodyPr/>
        <a:lstStyle/>
        <a:p>
          <a:endParaRPr lang="es-CO"/>
        </a:p>
      </dgm:t>
    </dgm:pt>
    <dgm:pt modelId="{33691AC8-0721-4CB8-82E3-06FBB042D710}" type="pres">
      <dgm:prSet presAssocID="{9050303A-DD4A-4028-8E7F-49C5F9738616}" presName="Name0" presStyleCnt="0">
        <dgm:presLayoutVars>
          <dgm:chMax val="7"/>
          <dgm:chPref val="7"/>
          <dgm:dir/>
          <dgm:animLvl val="lvl"/>
        </dgm:presLayoutVars>
      </dgm:prSet>
      <dgm:spPr/>
      <dgm:t>
        <a:bodyPr/>
        <a:lstStyle/>
        <a:p>
          <a:endParaRPr lang="es-MX"/>
        </a:p>
      </dgm:t>
    </dgm:pt>
    <dgm:pt modelId="{7C884A9D-B769-418E-AAB6-2415B09C38EE}" type="pres">
      <dgm:prSet presAssocID="{9FF1F439-D78D-4FD7-958A-BD5FDCD1B732}" presName="Accent1" presStyleCnt="0"/>
      <dgm:spPr/>
    </dgm:pt>
    <dgm:pt modelId="{4748019B-6879-4CF3-A22E-E68D5CD6B64A}" type="pres">
      <dgm:prSet presAssocID="{9FF1F439-D78D-4FD7-958A-BD5FDCD1B732}" presName="Accent" presStyleLbl="node1" presStyleIdx="0" presStyleCnt="2"/>
      <dgm:spPr>
        <a:solidFill>
          <a:srgbClr val="C00000"/>
        </a:solidFill>
      </dgm:spPr>
    </dgm:pt>
    <dgm:pt modelId="{4F9C58D5-3DC8-45C6-BBFD-9E396BB69256}" type="pres">
      <dgm:prSet presAssocID="{9FF1F439-D78D-4FD7-958A-BD5FDCD1B732}" presName="Parent1" presStyleLbl="revTx" presStyleIdx="0" presStyleCnt="2">
        <dgm:presLayoutVars>
          <dgm:chMax val="1"/>
          <dgm:chPref val="1"/>
          <dgm:bulletEnabled val="1"/>
        </dgm:presLayoutVars>
      </dgm:prSet>
      <dgm:spPr/>
      <dgm:t>
        <a:bodyPr/>
        <a:lstStyle/>
        <a:p>
          <a:endParaRPr lang="es-CO"/>
        </a:p>
      </dgm:t>
    </dgm:pt>
    <dgm:pt modelId="{90214EF1-D824-484D-8337-B9A3F1A8E38B}" type="pres">
      <dgm:prSet presAssocID="{5C2C399C-EC52-45FD-8580-3DAB584F549E}" presName="Accent2" presStyleCnt="0"/>
      <dgm:spPr/>
    </dgm:pt>
    <dgm:pt modelId="{FC396247-2CA0-408F-9CE9-D03FBDA86BC1}" type="pres">
      <dgm:prSet presAssocID="{5C2C399C-EC52-45FD-8580-3DAB584F549E}" presName="Accent" presStyleLbl="node1" presStyleIdx="1" presStyleCnt="2"/>
      <dgm:spPr>
        <a:solidFill>
          <a:schemeClr val="accent2">
            <a:lumMod val="75000"/>
          </a:schemeClr>
        </a:solidFill>
      </dgm:spPr>
    </dgm:pt>
    <dgm:pt modelId="{AD25C4B3-0F55-4A33-9F57-E4C2788A374B}" type="pres">
      <dgm:prSet presAssocID="{5C2C399C-EC52-45FD-8580-3DAB584F549E}" presName="Parent2" presStyleLbl="revTx" presStyleIdx="1" presStyleCnt="2">
        <dgm:presLayoutVars>
          <dgm:chMax val="1"/>
          <dgm:chPref val="1"/>
          <dgm:bulletEnabled val="1"/>
        </dgm:presLayoutVars>
      </dgm:prSet>
      <dgm:spPr/>
      <dgm:t>
        <a:bodyPr/>
        <a:lstStyle/>
        <a:p>
          <a:endParaRPr lang="es-CO"/>
        </a:p>
      </dgm:t>
    </dgm:pt>
  </dgm:ptLst>
  <dgm:cxnLst>
    <dgm:cxn modelId="{738C6857-94BA-42E3-B1D0-A09A8A34D0CA}" type="presOf" srcId="{9050303A-DD4A-4028-8E7F-49C5F9738616}" destId="{33691AC8-0721-4CB8-82E3-06FBB042D710}" srcOrd="0" destOrd="0" presId="urn:microsoft.com/office/officeart/2009/layout/CircleArrowProcess"/>
    <dgm:cxn modelId="{56039C5A-894D-4F79-A723-246106B4209A}" type="presOf" srcId="{9FF1F439-D78D-4FD7-958A-BD5FDCD1B732}" destId="{4F9C58D5-3DC8-45C6-BBFD-9E396BB69256}" srcOrd="0" destOrd="0" presId="urn:microsoft.com/office/officeart/2009/layout/CircleArrowProcess"/>
    <dgm:cxn modelId="{24DE8CB6-F1C8-4CFE-907D-027D34C9C03B}" srcId="{9050303A-DD4A-4028-8E7F-49C5F9738616}" destId="{9FF1F439-D78D-4FD7-958A-BD5FDCD1B732}" srcOrd="0" destOrd="0" parTransId="{5B911823-1CE3-499D-A46C-2D2DF3675D5D}" sibTransId="{21C4F54E-C3DA-4E08-AA9B-0CF6A13151E1}"/>
    <dgm:cxn modelId="{CD1AAF15-3346-4C75-BB6C-AD5A99F87404}" srcId="{9050303A-DD4A-4028-8E7F-49C5F9738616}" destId="{5C2C399C-EC52-45FD-8580-3DAB584F549E}" srcOrd="1" destOrd="0" parTransId="{E69B2E3F-018B-4A5C-A86E-09AF9AC1F448}" sibTransId="{BD348595-63B3-4FBD-A351-94DDA95AF178}"/>
    <dgm:cxn modelId="{520B0E60-654E-4258-A6ED-B6361638E946}" type="presOf" srcId="{5C2C399C-EC52-45FD-8580-3DAB584F549E}" destId="{AD25C4B3-0F55-4A33-9F57-E4C2788A374B}" srcOrd="0" destOrd="0" presId="urn:microsoft.com/office/officeart/2009/layout/CircleArrowProcess"/>
    <dgm:cxn modelId="{278D5EB1-9EA3-4686-83BB-908BC091A64A}" type="presParOf" srcId="{33691AC8-0721-4CB8-82E3-06FBB042D710}" destId="{7C884A9D-B769-418E-AAB6-2415B09C38EE}" srcOrd="0" destOrd="0" presId="urn:microsoft.com/office/officeart/2009/layout/CircleArrowProcess"/>
    <dgm:cxn modelId="{1A802627-66E8-4346-803F-07F67921AB3E}" type="presParOf" srcId="{7C884A9D-B769-418E-AAB6-2415B09C38EE}" destId="{4748019B-6879-4CF3-A22E-E68D5CD6B64A}" srcOrd="0" destOrd="0" presId="urn:microsoft.com/office/officeart/2009/layout/CircleArrowProcess"/>
    <dgm:cxn modelId="{CBC88A59-44B3-4805-9182-5803057F8E38}" type="presParOf" srcId="{33691AC8-0721-4CB8-82E3-06FBB042D710}" destId="{4F9C58D5-3DC8-45C6-BBFD-9E396BB69256}" srcOrd="1" destOrd="0" presId="urn:microsoft.com/office/officeart/2009/layout/CircleArrowProcess"/>
    <dgm:cxn modelId="{4186D85F-899D-4B6C-B687-C0EAA546331A}" type="presParOf" srcId="{33691AC8-0721-4CB8-82E3-06FBB042D710}" destId="{90214EF1-D824-484D-8337-B9A3F1A8E38B}" srcOrd="2" destOrd="0" presId="urn:microsoft.com/office/officeart/2009/layout/CircleArrowProcess"/>
    <dgm:cxn modelId="{6FD9E558-8729-45D8-A6AC-9379C4AB56B1}" type="presParOf" srcId="{90214EF1-D824-484D-8337-B9A3F1A8E38B}" destId="{FC396247-2CA0-408F-9CE9-D03FBDA86BC1}" srcOrd="0" destOrd="0" presId="urn:microsoft.com/office/officeart/2009/layout/CircleArrowProcess"/>
    <dgm:cxn modelId="{CD1EB936-91AC-4DAE-9A13-706223CCC16F}" type="presParOf" srcId="{33691AC8-0721-4CB8-82E3-06FBB042D710}" destId="{AD25C4B3-0F55-4A33-9F57-E4C2788A374B}" srcOrd="3"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ACE12C-FBB7-411F-BBF9-46BB9233466F}"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s-CO"/>
        </a:p>
      </dgm:t>
    </dgm:pt>
    <dgm:pt modelId="{B6AEA18A-AD75-4ADB-A231-A11A889A059B}">
      <dgm:prSet phldrT="[Texto]"/>
      <dgm:spPr>
        <a:solidFill>
          <a:schemeClr val="accent2">
            <a:lumMod val="75000"/>
          </a:schemeClr>
        </a:solidFill>
      </dgm:spPr>
      <dgm:t>
        <a:bodyPr/>
        <a:lstStyle/>
        <a:p>
          <a:r>
            <a:rPr lang="es-CO" dirty="0" smtClean="0"/>
            <a:t>PYMES</a:t>
          </a:r>
          <a:endParaRPr lang="es-CO" dirty="0"/>
        </a:p>
      </dgm:t>
    </dgm:pt>
    <dgm:pt modelId="{5EA595A8-D15F-45E6-9B54-92C08EE9F75D}" type="parTrans" cxnId="{13DE2A8E-FB80-45BC-9019-2D192A7E8730}">
      <dgm:prSet/>
      <dgm:spPr/>
      <dgm:t>
        <a:bodyPr/>
        <a:lstStyle/>
        <a:p>
          <a:endParaRPr lang="es-CO"/>
        </a:p>
      </dgm:t>
    </dgm:pt>
    <dgm:pt modelId="{FD471854-0C7E-4CED-A5AB-5E9B5761D43B}" type="sibTrans" cxnId="{13DE2A8E-FB80-45BC-9019-2D192A7E8730}">
      <dgm:prSet/>
      <dgm:spPr/>
      <dgm:t>
        <a:bodyPr/>
        <a:lstStyle/>
        <a:p>
          <a:endParaRPr lang="es-CO"/>
        </a:p>
      </dgm:t>
    </dgm:pt>
    <dgm:pt modelId="{26D95122-C34A-4B8D-B6D6-8A46C0333B7D}">
      <dgm:prSet phldrT="[Texto]"/>
      <dgm:spPr>
        <a:solidFill>
          <a:srgbClr val="C00000"/>
        </a:solidFill>
      </dgm:spPr>
      <dgm:t>
        <a:bodyPr/>
        <a:lstStyle/>
        <a:p>
          <a:r>
            <a:rPr lang="es-CO" dirty="0" smtClean="0"/>
            <a:t>Recursos internos como utilidades retenidas</a:t>
          </a:r>
          <a:endParaRPr lang="es-CO" dirty="0"/>
        </a:p>
      </dgm:t>
    </dgm:pt>
    <dgm:pt modelId="{D722FE46-05D3-4CF7-ADEE-661D510D3254}" type="parTrans" cxnId="{FD92333F-2967-4C4F-89E6-D71DA8725FDA}">
      <dgm:prSet/>
      <dgm:spPr>
        <a:solidFill>
          <a:srgbClr val="FFC000"/>
        </a:solidFill>
      </dgm:spPr>
      <dgm:t>
        <a:bodyPr/>
        <a:lstStyle/>
        <a:p>
          <a:endParaRPr lang="es-CO"/>
        </a:p>
      </dgm:t>
    </dgm:pt>
    <dgm:pt modelId="{010AA41B-5786-46F0-A75B-10F0623C9261}" type="sibTrans" cxnId="{FD92333F-2967-4C4F-89E6-D71DA8725FDA}">
      <dgm:prSet/>
      <dgm:spPr/>
      <dgm:t>
        <a:bodyPr/>
        <a:lstStyle/>
        <a:p>
          <a:endParaRPr lang="es-CO"/>
        </a:p>
      </dgm:t>
    </dgm:pt>
    <dgm:pt modelId="{BBCD72C4-769D-4B19-AB55-6262F23966C5}">
      <dgm:prSet phldrT="[Texto]"/>
      <dgm:spPr>
        <a:solidFill>
          <a:schemeClr val="accent6">
            <a:lumMod val="50000"/>
          </a:schemeClr>
        </a:solidFill>
      </dgm:spPr>
      <dgm:t>
        <a:bodyPr/>
        <a:lstStyle/>
        <a:p>
          <a:r>
            <a:rPr lang="es-CO" dirty="0" smtClean="0"/>
            <a:t>Fuentes familiares y prestamistas informales</a:t>
          </a:r>
          <a:endParaRPr lang="es-CO" dirty="0"/>
        </a:p>
      </dgm:t>
    </dgm:pt>
    <dgm:pt modelId="{0A808879-F1D5-4549-BD75-7D1155B9A7F2}" type="parTrans" cxnId="{36192FA1-4986-40EB-B7A5-D33CA67E3747}">
      <dgm:prSet/>
      <dgm:spPr>
        <a:solidFill>
          <a:srgbClr val="FFC000"/>
        </a:solidFill>
      </dgm:spPr>
      <dgm:t>
        <a:bodyPr/>
        <a:lstStyle/>
        <a:p>
          <a:endParaRPr lang="es-CO"/>
        </a:p>
      </dgm:t>
    </dgm:pt>
    <dgm:pt modelId="{DF70EA23-3C2F-40FB-BC61-4531E47B778E}" type="sibTrans" cxnId="{36192FA1-4986-40EB-B7A5-D33CA67E3747}">
      <dgm:prSet/>
      <dgm:spPr/>
      <dgm:t>
        <a:bodyPr/>
        <a:lstStyle/>
        <a:p>
          <a:endParaRPr lang="es-CO"/>
        </a:p>
      </dgm:t>
    </dgm:pt>
    <dgm:pt modelId="{670385F8-BEED-4CD4-AB29-9D0D6C067CE5}">
      <dgm:prSet phldrT="[Texto]"/>
      <dgm:spPr>
        <a:solidFill>
          <a:schemeClr val="bg2">
            <a:lumMod val="50000"/>
          </a:schemeClr>
        </a:solidFill>
      </dgm:spPr>
      <dgm:t>
        <a:bodyPr/>
        <a:lstStyle/>
        <a:p>
          <a:r>
            <a:rPr lang="es-CO" dirty="0" smtClean="0"/>
            <a:t>Crédito bancario es significativamente menor (depende del grado de desarrollo  de los mercados financieros y el nivel de ingreso per-</a:t>
          </a:r>
          <a:r>
            <a:rPr lang="es-CO" dirty="0" err="1" smtClean="0"/>
            <a:t>capita</a:t>
          </a:r>
          <a:r>
            <a:rPr lang="es-CO" dirty="0" smtClean="0"/>
            <a:t> de los países)</a:t>
          </a:r>
          <a:endParaRPr lang="es-CO" dirty="0"/>
        </a:p>
      </dgm:t>
    </dgm:pt>
    <dgm:pt modelId="{C74213F6-C3C3-46D8-AC95-3551C0606BB2}" type="parTrans" cxnId="{7AFC71C8-6EFF-4F8D-976A-B8A70B1E9FAE}">
      <dgm:prSet/>
      <dgm:spPr>
        <a:solidFill>
          <a:srgbClr val="FFC000"/>
        </a:solidFill>
      </dgm:spPr>
      <dgm:t>
        <a:bodyPr/>
        <a:lstStyle/>
        <a:p>
          <a:endParaRPr lang="es-CO"/>
        </a:p>
      </dgm:t>
    </dgm:pt>
    <dgm:pt modelId="{7FBB7A57-8A7C-46D4-B6B8-FEB84C83D7F7}" type="sibTrans" cxnId="{7AFC71C8-6EFF-4F8D-976A-B8A70B1E9FAE}">
      <dgm:prSet/>
      <dgm:spPr/>
      <dgm:t>
        <a:bodyPr/>
        <a:lstStyle/>
        <a:p>
          <a:endParaRPr lang="es-CO"/>
        </a:p>
      </dgm:t>
    </dgm:pt>
    <dgm:pt modelId="{601AD2EE-4ABC-4F46-9519-0C47677FB983}" type="pres">
      <dgm:prSet presAssocID="{B5ACE12C-FBB7-411F-BBF9-46BB9233466F}" presName="cycle" presStyleCnt="0">
        <dgm:presLayoutVars>
          <dgm:chMax val="1"/>
          <dgm:dir/>
          <dgm:animLvl val="ctr"/>
          <dgm:resizeHandles val="exact"/>
        </dgm:presLayoutVars>
      </dgm:prSet>
      <dgm:spPr/>
      <dgm:t>
        <a:bodyPr/>
        <a:lstStyle/>
        <a:p>
          <a:endParaRPr lang="es-CO"/>
        </a:p>
      </dgm:t>
    </dgm:pt>
    <dgm:pt modelId="{F588E9C9-84C6-40F2-9D54-79EFB8003811}" type="pres">
      <dgm:prSet presAssocID="{B6AEA18A-AD75-4ADB-A231-A11A889A059B}" presName="centerShape" presStyleLbl="node0" presStyleIdx="0" presStyleCnt="1"/>
      <dgm:spPr/>
      <dgm:t>
        <a:bodyPr/>
        <a:lstStyle/>
        <a:p>
          <a:endParaRPr lang="es-CO"/>
        </a:p>
      </dgm:t>
    </dgm:pt>
    <dgm:pt modelId="{E3FDD72F-EA39-4822-81AD-79B64F4E514D}" type="pres">
      <dgm:prSet presAssocID="{D722FE46-05D3-4CF7-ADEE-661D510D3254}" presName="parTrans" presStyleLbl="bgSibTrans2D1" presStyleIdx="0" presStyleCnt="3"/>
      <dgm:spPr/>
      <dgm:t>
        <a:bodyPr/>
        <a:lstStyle/>
        <a:p>
          <a:endParaRPr lang="es-CO"/>
        </a:p>
      </dgm:t>
    </dgm:pt>
    <dgm:pt modelId="{08531991-AB58-4E6E-A446-4D6F1657910E}" type="pres">
      <dgm:prSet presAssocID="{26D95122-C34A-4B8D-B6D6-8A46C0333B7D}" presName="node" presStyleLbl="node1" presStyleIdx="0" presStyleCnt="3">
        <dgm:presLayoutVars>
          <dgm:bulletEnabled val="1"/>
        </dgm:presLayoutVars>
      </dgm:prSet>
      <dgm:spPr/>
      <dgm:t>
        <a:bodyPr/>
        <a:lstStyle/>
        <a:p>
          <a:endParaRPr lang="es-CO"/>
        </a:p>
      </dgm:t>
    </dgm:pt>
    <dgm:pt modelId="{F589EB10-0B66-40F8-B9DA-D428718818FC}" type="pres">
      <dgm:prSet presAssocID="{0A808879-F1D5-4549-BD75-7D1155B9A7F2}" presName="parTrans" presStyleLbl="bgSibTrans2D1" presStyleIdx="1" presStyleCnt="3"/>
      <dgm:spPr/>
      <dgm:t>
        <a:bodyPr/>
        <a:lstStyle/>
        <a:p>
          <a:endParaRPr lang="es-CO"/>
        </a:p>
      </dgm:t>
    </dgm:pt>
    <dgm:pt modelId="{3D7E1E15-FC9A-4FC6-B295-27B0204A3EE6}" type="pres">
      <dgm:prSet presAssocID="{BBCD72C4-769D-4B19-AB55-6262F23966C5}" presName="node" presStyleLbl="node1" presStyleIdx="1" presStyleCnt="3">
        <dgm:presLayoutVars>
          <dgm:bulletEnabled val="1"/>
        </dgm:presLayoutVars>
      </dgm:prSet>
      <dgm:spPr/>
      <dgm:t>
        <a:bodyPr/>
        <a:lstStyle/>
        <a:p>
          <a:endParaRPr lang="es-CO"/>
        </a:p>
      </dgm:t>
    </dgm:pt>
    <dgm:pt modelId="{BF1EC093-4555-44D3-8B96-7827D8DCF119}" type="pres">
      <dgm:prSet presAssocID="{C74213F6-C3C3-46D8-AC95-3551C0606BB2}" presName="parTrans" presStyleLbl="bgSibTrans2D1" presStyleIdx="2" presStyleCnt="3"/>
      <dgm:spPr/>
      <dgm:t>
        <a:bodyPr/>
        <a:lstStyle/>
        <a:p>
          <a:endParaRPr lang="es-CO"/>
        </a:p>
      </dgm:t>
    </dgm:pt>
    <dgm:pt modelId="{77B9AECB-9523-42EE-872F-5F73BAAD36FA}" type="pres">
      <dgm:prSet presAssocID="{670385F8-BEED-4CD4-AB29-9D0D6C067CE5}" presName="node" presStyleLbl="node1" presStyleIdx="2" presStyleCnt="3">
        <dgm:presLayoutVars>
          <dgm:bulletEnabled val="1"/>
        </dgm:presLayoutVars>
      </dgm:prSet>
      <dgm:spPr/>
      <dgm:t>
        <a:bodyPr/>
        <a:lstStyle/>
        <a:p>
          <a:endParaRPr lang="es-CO"/>
        </a:p>
      </dgm:t>
    </dgm:pt>
  </dgm:ptLst>
  <dgm:cxnLst>
    <dgm:cxn modelId="{CC57CB68-6405-4670-9E74-6F9EA01702F3}" type="presOf" srcId="{B6AEA18A-AD75-4ADB-A231-A11A889A059B}" destId="{F588E9C9-84C6-40F2-9D54-79EFB8003811}" srcOrd="0" destOrd="0" presId="urn:microsoft.com/office/officeart/2005/8/layout/radial4"/>
    <dgm:cxn modelId="{D9A237AC-4F18-4C50-A34F-055313C8F415}" type="presOf" srcId="{26D95122-C34A-4B8D-B6D6-8A46C0333B7D}" destId="{08531991-AB58-4E6E-A446-4D6F1657910E}" srcOrd="0" destOrd="0" presId="urn:microsoft.com/office/officeart/2005/8/layout/radial4"/>
    <dgm:cxn modelId="{7AFC71C8-6EFF-4F8D-976A-B8A70B1E9FAE}" srcId="{B6AEA18A-AD75-4ADB-A231-A11A889A059B}" destId="{670385F8-BEED-4CD4-AB29-9D0D6C067CE5}" srcOrd="2" destOrd="0" parTransId="{C74213F6-C3C3-46D8-AC95-3551C0606BB2}" sibTransId="{7FBB7A57-8A7C-46D4-B6B8-FEB84C83D7F7}"/>
    <dgm:cxn modelId="{13DE2A8E-FB80-45BC-9019-2D192A7E8730}" srcId="{B5ACE12C-FBB7-411F-BBF9-46BB9233466F}" destId="{B6AEA18A-AD75-4ADB-A231-A11A889A059B}" srcOrd="0" destOrd="0" parTransId="{5EA595A8-D15F-45E6-9B54-92C08EE9F75D}" sibTransId="{FD471854-0C7E-4CED-A5AB-5E9B5761D43B}"/>
    <dgm:cxn modelId="{FD92333F-2967-4C4F-89E6-D71DA8725FDA}" srcId="{B6AEA18A-AD75-4ADB-A231-A11A889A059B}" destId="{26D95122-C34A-4B8D-B6D6-8A46C0333B7D}" srcOrd="0" destOrd="0" parTransId="{D722FE46-05D3-4CF7-ADEE-661D510D3254}" sibTransId="{010AA41B-5786-46F0-A75B-10F0623C9261}"/>
    <dgm:cxn modelId="{A9BBA38E-5F8E-4038-9ED0-A0F7BBEED627}" type="presOf" srcId="{670385F8-BEED-4CD4-AB29-9D0D6C067CE5}" destId="{77B9AECB-9523-42EE-872F-5F73BAAD36FA}" srcOrd="0" destOrd="0" presId="urn:microsoft.com/office/officeart/2005/8/layout/radial4"/>
    <dgm:cxn modelId="{7540FC8B-1E95-446C-BB36-4B6A554B99CF}" type="presOf" srcId="{B5ACE12C-FBB7-411F-BBF9-46BB9233466F}" destId="{601AD2EE-4ABC-4F46-9519-0C47677FB983}" srcOrd="0" destOrd="0" presId="urn:microsoft.com/office/officeart/2005/8/layout/radial4"/>
    <dgm:cxn modelId="{BA7E0DE1-4FC6-48C7-9DAE-590A8FA24CC4}" type="presOf" srcId="{C74213F6-C3C3-46D8-AC95-3551C0606BB2}" destId="{BF1EC093-4555-44D3-8B96-7827D8DCF119}" srcOrd="0" destOrd="0" presId="urn:microsoft.com/office/officeart/2005/8/layout/radial4"/>
    <dgm:cxn modelId="{21527142-C90C-4449-852E-654EC0BBF4E7}" type="presOf" srcId="{D722FE46-05D3-4CF7-ADEE-661D510D3254}" destId="{E3FDD72F-EA39-4822-81AD-79B64F4E514D}" srcOrd="0" destOrd="0" presId="urn:microsoft.com/office/officeart/2005/8/layout/radial4"/>
    <dgm:cxn modelId="{E0423980-2978-47F4-A561-EA540E6E024E}" type="presOf" srcId="{0A808879-F1D5-4549-BD75-7D1155B9A7F2}" destId="{F589EB10-0B66-40F8-B9DA-D428718818FC}" srcOrd="0" destOrd="0" presId="urn:microsoft.com/office/officeart/2005/8/layout/radial4"/>
    <dgm:cxn modelId="{BF8DA654-0793-464F-9644-970085E74CAA}" type="presOf" srcId="{BBCD72C4-769D-4B19-AB55-6262F23966C5}" destId="{3D7E1E15-FC9A-4FC6-B295-27B0204A3EE6}" srcOrd="0" destOrd="0" presId="urn:microsoft.com/office/officeart/2005/8/layout/radial4"/>
    <dgm:cxn modelId="{36192FA1-4986-40EB-B7A5-D33CA67E3747}" srcId="{B6AEA18A-AD75-4ADB-A231-A11A889A059B}" destId="{BBCD72C4-769D-4B19-AB55-6262F23966C5}" srcOrd="1" destOrd="0" parTransId="{0A808879-F1D5-4549-BD75-7D1155B9A7F2}" sibTransId="{DF70EA23-3C2F-40FB-BC61-4531E47B778E}"/>
    <dgm:cxn modelId="{08B14759-DB5B-42DF-BD46-C970B0429F81}" type="presParOf" srcId="{601AD2EE-4ABC-4F46-9519-0C47677FB983}" destId="{F588E9C9-84C6-40F2-9D54-79EFB8003811}" srcOrd="0" destOrd="0" presId="urn:microsoft.com/office/officeart/2005/8/layout/radial4"/>
    <dgm:cxn modelId="{10945F26-699E-4111-8BEE-0F41A938890F}" type="presParOf" srcId="{601AD2EE-4ABC-4F46-9519-0C47677FB983}" destId="{E3FDD72F-EA39-4822-81AD-79B64F4E514D}" srcOrd="1" destOrd="0" presId="urn:microsoft.com/office/officeart/2005/8/layout/radial4"/>
    <dgm:cxn modelId="{76B30DEB-97FA-4C87-BAD0-4DF114276339}" type="presParOf" srcId="{601AD2EE-4ABC-4F46-9519-0C47677FB983}" destId="{08531991-AB58-4E6E-A446-4D6F1657910E}" srcOrd="2" destOrd="0" presId="urn:microsoft.com/office/officeart/2005/8/layout/radial4"/>
    <dgm:cxn modelId="{E38D00FF-5E06-4330-9F9D-8AC8190A7A76}" type="presParOf" srcId="{601AD2EE-4ABC-4F46-9519-0C47677FB983}" destId="{F589EB10-0B66-40F8-B9DA-D428718818FC}" srcOrd="3" destOrd="0" presId="urn:microsoft.com/office/officeart/2005/8/layout/radial4"/>
    <dgm:cxn modelId="{70DF7768-434E-43A4-A21C-E63E5D73CF4D}" type="presParOf" srcId="{601AD2EE-4ABC-4F46-9519-0C47677FB983}" destId="{3D7E1E15-FC9A-4FC6-B295-27B0204A3EE6}" srcOrd="4" destOrd="0" presId="urn:microsoft.com/office/officeart/2005/8/layout/radial4"/>
    <dgm:cxn modelId="{8DB8475B-786F-4C37-87D1-1C3176996732}" type="presParOf" srcId="{601AD2EE-4ABC-4F46-9519-0C47677FB983}" destId="{BF1EC093-4555-44D3-8B96-7827D8DCF119}" srcOrd="5" destOrd="0" presId="urn:microsoft.com/office/officeart/2005/8/layout/radial4"/>
    <dgm:cxn modelId="{99C1E965-041C-4E90-93AB-73085728AC3E}" type="presParOf" srcId="{601AD2EE-4ABC-4F46-9519-0C47677FB983}" destId="{77B9AECB-9523-42EE-872F-5F73BAAD36FA}"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CACC9D18-6880-4322-B942-ADFA6823E619}"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s-CO"/>
        </a:p>
      </dgm:t>
    </dgm:pt>
    <dgm:pt modelId="{EE1DA754-4BCF-4EB1-8C14-1205D0848165}">
      <dgm:prSet phldrT="[Texto]"/>
      <dgm:spPr>
        <a:solidFill>
          <a:schemeClr val="bg2">
            <a:lumMod val="50000"/>
          </a:schemeClr>
        </a:solidFill>
      </dgm:spPr>
      <dgm:t>
        <a:bodyPr/>
        <a:lstStyle/>
        <a:p>
          <a:r>
            <a:rPr lang="es-CO" dirty="0" smtClean="0"/>
            <a:t>Subcontratación</a:t>
          </a:r>
          <a:endParaRPr lang="es-CO" dirty="0"/>
        </a:p>
      </dgm:t>
    </dgm:pt>
    <dgm:pt modelId="{7087FE2B-5751-4C9D-BF76-402D2FFBB42E}" type="parTrans" cxnId="{F694856B-A47E-4F44-86E1-78E48B57778B}">
      <dgm:prSet/>
      <dgm:spPr/>
      <dgm:t>
        <a:bodyPr/>
        <a:lstStyle/>
        <a:p>
          <a:endParaRPr lang="es-CO"/>
        </a:p>
      </dgm:t>
    </dgm:pt>
    <dgm:pt modelId="{96D457B0-CDDE-4255-9EFB-BB3BB26E2DFE}" type="sibTrans" cxnId="{F694856B-A47E-4F44-86E1-78E48B57778B}">
      <dgm:prSet/>
      <dgm:spPr/>
      <dgm:t>
        <a:bodyPr/>
        <a:lstStyle/>
        <a:p>
          <a:endParaRPr lang="es-CO"/>
        </a:p>
      </dgm:t>
    </dgm:pt>
    <dgm:pt modelId="{6C7500D2-B90B-40B7-80D0-CAA0208E0724}">
      <dgm:prSet phldrT="[Texto]"/>
      <dgm:spPr>
        <a:solidFill>
          <a:srgbClr val="002060"/>
        </a:solidFill>
      </dgm:spPr>
      <dgm:t>
        <a:bodyPr/>
        <a:lstStyle/>
        <a:p>
          <a:pPr algn="ctr"/>
          <a:r>
            <a:rPr lang="es-CO" dirty="0" smtClean="0"/>
            <a:t>Caso Japón</a:t>
          </a:r>
        </a:p>
        <a:p>
          <a:pPr algn="just"/>
          <a:endParaRPr lang="es-CO" dirty="0" smtClean="0"/>
        </a:p>
        <a:p>
          <a:pPr algn="just"/>
          <a:r>
            <a:rPr lang="es-CO" dirty="0" smtClean="0"/>
            <a:t>Las pymes se han incorporado en la economía japonesa mediante la subcontratación, en varias regiones e industrias, mediante las cadenas de producción locales y a través de una compleja división del trabajo en la que intervienen diversas empresas vinculadas mediante acuerdos de integración vertical</a:t>
          </a:r>
          <a:endParaRPr lang="es-CO" dirty="0"/>
        </a:p>
      </dgm:t>
    </dgm:pt>
    <dgm:pt modelId="{43BE92FB-2940-4F32-A468-9D622D200E12}" type="parTrans" cxnId="{1583B4FF-1294-4D72-87A1-194798BAB482}">
      <dgm:prSet/>
      <dgm:spPr/>
      <dgm:t>
        <a:bodyPr/>
        <a:lstStyle/>
        <a:p>
          <a:endParaRPr lang="es-CO"/>
        </a:p>
      </dgm:t>
    </dgm:pt>
    <dgm:pt modelId="{8DE6027D-455E-49F2-9E10-8D5A2BCCF15D}" type="sibTrans" cxnId="{1583B4FF-1294-4D72-87A1-194798BAB482}">
      <dgm:prSet/>
      <dgm:spPr/>
      <dgm:t>
        <a:bodyPr/>
        <a:lstStyle/>
        <a:p>
          <a:endParaRPr lang="es-CO"/>
        </a:p>
      </dgm:t>
    </dgm:pt>
    <dgm:pt modelId="{7F799B0B-624A-4F27-A7CF-FDA2C45F53F9}">
      <dgm:prSet phldrT="[Texto]"/>
      <dgm:spPr>
        <a:solidFill>
          <a:srgbClr val="00B0F0"/>
        </a:solidFill>
      </dgm:spPr>
      <dgm:t>
        <a:bodyPr/>
        <a:lstStyle/>
        <a:p>
          <a:endParaRPr lang="es-CO" dirty="0" smtClean="0"/>
        </a:p>
        <a:p>
          <a:r>
            <a:rPr lang="es-CO" dirty="0" smtClean="0"/>
            <a:t>Caso Corea</a:t>
          </a:r>
        </a:p>
        <a:p>
          <a:endParaRPr lang="es-CO" dirty="0" smtClean="0"/>
        </a:p>
        <a:p>
          <a:r>
            <a:rPr lang="es-CO" dirty="0" smtClean="0"/>
            <a:t>Las pymes han contribuido significativamente al desarrollo de Corea, principalmente a través de sus relaciones de subcontratación con grandes empresas y su participación creciente en las exportaciones</a:t>
          </a:r>
        </a:p>
        <a:p>
          <a:endParaRPr lang="es-CO" dirty="0" smtClean="0"/>
        </a:p>
        <a:p>
          <a:endParaRPr lang="es-CO" dirty="0" smtClean="0"/>
        </a:p>
        <a:p>
          <a:endParaRPr lang="es-CO" dirty="0"/>
        </a:p>
      </dgm:t>
    </dgm:pt>
    <dgm:pt modelId="{0AB358DF-BE8C-46D6-81B6-994ECAECDE1D}" type="parTrans" cxnId="{3534BB1A-2BAC-4C39-A657-23A5489F569F}">
      <dgm:prSet/>
      <dgm:spPr/>
      <dgm:t>
        <a:bodyPr/>
        <a:lstStyle/>
        <a:p>
          <a:endParaRPr lang="es-CO"/>
        </a:p>
      </dgm:t>
    </dgm:pt>
    <dgm:pt modelId="{5151873D-9719-488D-9506-805F3D36B078}" type="sibTrans" cxnId="{3534BB1A-2BAC-4C39-A657-23A5489F569F}">
      <dgm:prSet/>
      <dgm:spPr/>
      <dgm:t>
        <a:bodyPr/>
        <a:lstStyle/>
        <a:p>
          <a:endParaRPr lang="es-CO"/>
        </a:p>
      </dgm:t>
    </dgm:pt>
    <dgm:pt modelId="{52D280AB-E16E-49CA-9262-F852B2DA1726}">
      <dgm:prSet phldrT="[Texto]"/>
      <dgm:spPr>
        <a:solidFill>
          <a:srgbClr val="C00000"/>
        </a:solidFill>
      </dgm:spPr>
      <dgm:t>
        <a:bodyPr/>
        <a:lstStyle/>
        <a:p>
          <a:r>
            <a:rPr lang="es-CO" dirty="0" smtClean="0"/>
            <a:t>Unión Europea</a:t>
          </a:r>
        </a:p>
        <a:p>
          <a:endParaRPr lang="es-CO" dirty="0" smtClean="0"/>
        </a:p>
        <a:p>
          <a:r>
            <a:rPr lang="es-CO" dirty="0" smtClean="0"/>
            <a:t>El «Libro verde» propone permitir que los poderes adjudicadores exijan al licitador seleccionado que subcontrate un porcentaje determinado del valor del contrato con terceros.</a:t>
          </a:r>
          <a:endParaRPr lang="es-CO" dirty="0"/>
        </a:p>
      </dgm:t>
    </dgm:pt>
    <dgm:pt modelId="{6EC08477-4A18-42FC-A651-A84EB047B578}" type="parTrans" cxnId="{753D2327-8D9D-47EC-95F9-6BC70714B1B6}">
      <dgm:prSet/>
      <dgm:spPr/>
      <dgm:t>
        <a:bodyPr/>
        <a:lstStyle/>
        <a:p>
          <a:endParaRPr lang="es-CO"/>
        </a:p>
      </dgm:t>
    </dgm:pt>
    <dgm:pt modelId="{427BCE93-F33E-495F-84FB-B747E7EC8E2C}" type="sibTrans" cxnId="{753D2327-8D9D-47EC-95F9-6BC70714B1B6}">
      <dgm:prSet/>
      <dgm:spPr/>
      <dgm:t>
        <a:bodyPr/>
        <a:lstStyle/>
        <a:p>
          <a:endParaRPr lang="es-CO"/>
        </a:p>
      </dgm:t>
    </dgm:pt>
    <dgm:pt modelId="{BC3D2CD9-A726-47DF-ACD9-BE820838232F}" type="pres">
      <dgm:prSet presAssocID="{CACC9D18-6880-4322-B942-ADFA6823E619}" presName="composite" presStyleCnt="0">
        <dgm:presLayoutVars>
          <dgm:chMax val="1"/>
          <dgm:dir/>
          <dgm:resizeHandles val="exact"/>
        </dgm:presLayoutVars>
      </dgm:prSet>
      <dgm:spPr/>
      <dgm:t>
        <a:bodyPr/>
        <a:lstStyle/>
        <a:p>
          <a:endParaRPr lang="es-MX"/>
        </a:p>
      </dgm:t>
    </dgm:pt>
    <dgm:pt modelId="{C593794F-D7CC-4820-8D5D-A5E18562A90D}" type="pres">
      <dgm:prSet presAssocID="{EE1DA754-4BCF-4EB1-8C14-1205D0848165}" presName="roof" presStyleLbl="dkBgShp" presStyleIdx="0" presStyleCnt="2"/>
      <dgm:spPr/>
      <dgm:t>
        <a:bodyPr/>
        <a:lstStyle/>
        <a:p>
          <a:endParaRPr lang="es-CO"/>
        </a:p>
      </dgm:t>
    </dgm:pt>
    <dgm:pt modelId="{CBC6C8A6-2E86-4542-872B-0193B95ECB90}" type="pres">
      <dgm:prSet presAssocID="{EE1DA754-4BCF-4EB1-8C14-1205D0848165}" presName="pillars" presStyleCnt="0"/>
      <dgm:spPr/>
    </dgm:pt>
    <dgm:pt modelId="{6B7A62BE-14CA-44ED-B360-69DE62065608}" type="pres">
      <dgm:prSet presAssocID="{EE1DA754-4BCF-4EB1-8C14-1205D0848165}" presName="pillar1" presStyleLbl="node1" presStyleIdx="0" presStyleCnt="3">
        <dgm:presLayoutVars>
          <dgm:bulletEnabled val="1"/>
        </dgm:presLayoutVars>
      </dgm:prSet>
      <dgm:spPr/>
      <dgm:t>
        <a:bodyPr/>
        <a:lstStyle/>
        <a:p>
          <a:endParaRPr lang="es-CO"/>
        </a:p>
      </dgm:t>
    </dgm:pt>
    <dgm:pt modelId="{6792A55D-D6CC-46CB-B4AA-12CB773D2930}" type="pres">
      <dgm:prSet presAssocID="{7F799B0B-624A-4F27-A7CF-FDA2C45F53F9}" presName="pillarX" presStyleLbl="node1" presStyleIdx="1" presStyleCnt="3">
        <dgm:presLayoutVars>
          <dgm:bulletEnabled val="1"/>
        </dgm:presLayoutVars>
      </dgm:prSet>
      <dgm:spPr/>
      <dgm:t>
        <a:bodyPr/>
        <a:lstStyle/>
        <a:p>
          <a:endParaRPr lang="es-CO"/>
        </a:p>
      </dgm:t>
    </dgm:pt>
    <dgm:pt modelId="{EB82CCC7-08BC-4FEB-A452-3585CC106032}" type="pres">
      <dgm:prSet presAssocID="{52D280AB-E16E-49CA-9262-F852B2DA1726}" presName="pillarX" presStyleLbl="node1" presStyleIdx="2" presStyleCnt="3">
        <dgm:presLayoutVars>
          <dgm:bulletEnabled val="1"/>
        </dgm:presLayoutVars>
      </dgm:prSet>
      <dgm:spPr/>
      <dgm:t>
        <a:bodyPr/>
        <a:lstStyle/>
        <a:p>
          <a:endParaRPr lang="es-CO"/>
        </a:p>
      </dgm:t>
    </dgm:pt>
    <dgm:pt modelId="{42427416-D82B-4AC0-8B1D-E0745BF25BEB}" type="pres">
      <dgm:prSet presAssocID="{EE1DA754-4BCF-4EB1-8C14-1205D0848165}" presName="base" presStyleLbl="dkBgShp" presStyleIdx="1" presStyleCnt="2"/>
      <dgm:spPr/>
    </dgm:pt>
  </dgm:ptLst>
  <dgm:cxnLst>
    <dgm:cxn modelId="{F694856B-A47E-4F44-86E1-78E48B57778B}" srcId="{CACC9D18-6880-4322-B942-ADFA6823E619}" destId="{EE1DA754-4BCF-4EB1-8C14-1205D0848165}" srcOrd="0" destOrd="0" parTransId="{7087FE2B-5751-4C9D-BF76-402D2FFBB42E}" sibTransId="{96D457B0-CDDE-4255-9EFB-BB3BB26E2DFE}"/>
    <dgm:cxn modelId="{3534BB1A-2BAC-4C39-A657-23A5489F569F}" srcId="{EE1DA754-4BCF-4EB1-8C14-1205D0848165}" destId="{7F799B0B-624A-4F27-A7CF-FDA2C45F53F9}" srcOrd="1" destOrd="0" parTransId="{0AB358DF-BE8C-46D6-81B6-994ECAECDE1D}" sibTransId="{5151873D-9719-488D-9506-805F3D36B078}"/>
    <dgm:cxn modelId="{1583B4FF-1294-4D72-87A1-194798BAB482}" srcId="{EE1DA754-4BCF-4EB1-8C14-1205D0848165}" destId="{6C7500D2-B90B-40B7-80D0-CAA0208E0724}" srcOrd="0" destOrd="0" parTransId="{43BE92FB-2940-4F32-A468-9D622D200E12}" sibTransId="{8DE6027D-455E-49F2-9E10-8D5A2BCCF15D}"/>
    <dgm:cxn modelId="{70904FA5-9762-4F31-817D-99C9C2DC32BF}" type="presOf" srcId="{52D280AB-E16E-49CA-9262-F852B2DA1726}" destId="{EB82CCC7-08BC-4FEB-A452-3585CC106032}" srcOrd="0" destOrd="0" presId="urn:microsoft.com/office/officeart/2005/8/layout/hList3"/>
    <dgm:cxn modelId="{A3EC35FE-346F-499A-AF7C-CC12D11EF699}" type="presOf" srcId="{CACC9D18-6880-4322-B942-ADFA6823E619}" destId="{BC3D2CD9-A726-47DF-ACD9-BE820838232F}" srcOrd="0" destOrd="0" presId="urn:microsoft.com/office/officeart/2005/8/layout/hList3"/>
    <dgm:cxn modelId="{753D2327-8D9D-47EC-95F9-6BC70714B1B6}" srcId="{EE1DA754-4BCF-4EB1-8C14-1205D0848165}" destId="{52D280AB-E16E-49CA-9262-F852B2DA1726}" srcOrd="2" destOrd="0" parTransId="{6EC08477-4A18-42FC-A651-A84EB047B578}" sibTransId="{427BCE93-F33E-495F-84FB-B747E7EC8E2C}"/>
    <dgm:cxn modelId="{51948474-D00D-4D63-A836-FF38BB8E0716}" type="presOf" srcId="{6C7500D2-B90B-40B7-80D0-CAA0208E0724}" destId="{6B7A62BE-14CA-44ED-B360-69DE62065608}" srcOrd="0" destOrd="0" presId="urn:microsoft.com/office/officeart/2005/8/layout/hList3"/>
    <dgm:cxn modelId="{3DB9A073-BF48-4B3C-9799-5D6E96815EBD}" type="presOf" srcId="{EE1DA754-4BCF-4EB1-8C14-1205D0848165}" destId="{C593794F-D7CC-4820-8D5D-A5E18562A90D}" srcOrd="0" destOrd="0" presId="urn:microsoft.com/office/officeart/2005/8/layout/hList3"/>
    <dgm:cxn modelId="{1E413E8E-A5D6-441F-8ACF-D68F995C8ECF}" type="presOf" srcId="{7F799B0B-624A-4F27-A7CF-FDA2C45F53F9}" destId="{6792A55D-D6CC-46CB-B4AA-12CB773D2930}" srcOrd="0" destOrd="0" presId="urn:microsoft.com/office/officeart/2005/8/layout/hList3"/>
    <dgm:cxn modelId="{A4F58DDE-19DB-4391-AF3E-7F577CC79B1B}" type="presParOf" srcId="{BC3D2CD9-A726-47DF-ACD9-BE820838232F}" destId="{C593794F-D7CC-4820-8D5D-A5E18562A90D}" srcOrd="0" destOrd="0" presId="urn:microsoft.com/office/officeart/2005/8/layout/hList3"/>
    <dgm:cxn modelId="{DAD62ABA-4A68-457E-9EBC-F358E4A86178}" type="presParOf" srcId="{BC3D2CD9-A726-47DF-ACD9-BE820838232F}" destId="{CBC6C8A6-2E86-4542-872B-0193B95ECB90}" srcOrd="1" destOrd="0" presId="urn:microsoft.com/office/officeart/2005/8/layout/hList3"/>
    <dgm:cxn modelId="{5441867F-B39C-4CBF-B81E-7065953E0F4B}" type="presParOf" srcId="{CBC6C8A6-2E86-4542-872B-0193B95ECB90}" destId="{6B7A62BE-14CA-44ED-B360-69DE62065608}" srcOrd="0" destOrd="0" presId="urn:microsoft.com/office/officeart/2005/8/layout/hList3"/>
    <dgm:cxn modelId="{041CEEA9-E645-4C13-A616-1538C40BB882}" type="presParOf" srcId="{CBC6C8A6-2E86-4542-872B-0193B95ECB90}" destId="{6792A55D-D6CC-46CB-B4AA-12CB773D2930}" srcOrd="1" destOrd="0" presId="urn:microsoft.com/office/officeart/2005/8/layout/hList3"/>
    <dgm:cxn modelId="{90C77A38-AA89-4045-A291-70D6DC6B5C03}" type="presParOf" srcId="{CBC6C8A6-2E86-4542-872B-0193B95ECB90}" destId="{EB82CCC7-08BC-4FEB-A452-3585CC106032}" srcOrd="2" destOrd="0" presId="urn:microsoft.com/office/officeart/2005/8/layout/hList3"/>
    <dgm:cxn modelId="{8C210498-93BD-418C-B325-411BBC05858B}" type="presParOf" srcId="{BC3D2CD9-A726-47DF-ACD9-BE820838232F}" destId="{42427416-D82B-4AC0-8B1D-E0745BF25BEB}"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25DE16E2-F392-44B7-B635-F37E846513C6}"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CO"/>
        </a:p>
      </dgm:t>
    </dgm:pt>
    <dgm:pt modelId="{AB89CE2F-85FA-466E-9AC5-C9E6328DEB75}">
      <dgm:prSet phldrT="[Texto]"/>
      <dgm:spPr>
        <a:solidFill>
          <a:srgbClr val="C00000"/>
        </a:solidFill>
      </dgm:spPr>
      <dgm:t>
        <a:bodyPr/>
        <a:lstStyle/>
        <a:p>
          <a:r>
            <a:rPr lang="es-CO" dirty="0" smtClean="0"/>
            <a:t>Acuerdo entre una compañía de fianzas y entidad estatal, en la que la entidad asumirá determinado porcentaje de perdidas en caso de que el contratista viole las condiciones del contrato</a:t>
          </a:r>
          <a:endParaRPr lang="es-CO" dirty="0"/>
        </a:p>
      </dgm:t>
    </dgm:pt>
    <dgm:pt modelId="{31ADE458-F2B0-4FA1-9C92-E0D732928B0B}" type="parTrans" cxnId="{D19D2895-84D5-4824-807D-433D4C8037FA}">
      <dgm:prSet/>
      <dgm:spPr/>
      <dgm:t>
        <a:bodyPr/>
        <a:lstStyle/>
        <a:p>
          <a:endParaRPr lang="es-CO"/>
        </a:p>
      </dgm:t>
    </dgm:pt>
    <dgm:pt modelId="{64EF1CC1-AB0B-4BB0-96D6-90A963F87EB4}" type="sibTrans" cxnId="{D19D2895-84D5-4824-807D-433D4C8037FA}">
      <dgm:prSet/>
      <dgm:spPr/>
      <dgm:t>
        <a:bodyPr/>
        <a:lstStyle/>
        <a:p>
          <a:endParaRPr lang="es-CO"/>
        </a:p>
      </dgm:t>
    </dgm:pt>
    <dgm:pt modelId="{25185D48-0EFF-4CE7-9743-1DE4DFA129C3}">
      <dgm:prSet phldrT="[Texto]"/>
      <dgm:spPr>
        <a:solidFill>
          <a:schemeClr val="accent5">
            <a:lumMod val="75000"/>
          </a:schemeClr>
        </a:solidFill>
      </dgm:spPr>
      <dgm:t>
        <a:bodyPr/>
        <a:lstStyle/>
        <a:p>
          <a:r>
            <a:rPr lang="es-CO" dirty="0" smtClean="0"/>
            <a:t>Se requiere para contratos avaluados en US$ 150.000 o más. Varios contratos de servicios y suministros requieren “</a:t>
          </a:r>
          <a:r>
            <a:rPr lang="es-CO" dirty="0" err="1" smtClean="0"/>
            <a:t>surety</a:t>
          </a:r>
          <a:r>
            <a:rPr lang="es-CO" dirty="0" smtClean="0"/>
            <a:t> </a:t>
          </a:r>
          <a:r>
            <a:rPr lang="es-CO" dirty="0" err="1" smtClean="0"/>
            <a:t>bonds</a:t>
          </a:r>
          <a:r>
            <a:rPr lang="es-CO" dirty="0" smtClean="0"/>
            <a:t>”</a:t>
          </a:r>
          <a:endParaRPr lang="es-CO" dirty="0"/>
        </a:p>
      </dgm:t>
    </dgm:pt>
    <dgm:pt modelId="{22C75224-1FC4-4190-81F9-FF924A4BDBD5}" type="parTrans" cxnId="{D30502B8-2AE5-4150-879D-C3E95166CC00}">
      <dgm:prSet/>
      <dgm:spPr/>
      <dgm:t>
        <a:bodyPr/>
        <a:lstStyle/>
        <a:p>
          <a:endParaRPr lang="es-MX"/>
        </a:p>
      </dgm:t>
    </dgm:pt>
    <dgm:pt modelId="{FE4E0D13-DB96-46A8-A449-F684ACB699E1}" type="sibTrans" cxnId="{D30502B8-2AE5-4150-879D-C3E95166CC00}">
      <dgm:prSet/>
      <dgm:spPr/>
      <dgm:t>
        <a:bodyPr/>
        <a:lstStyle/>
        <a:p>
          <a:endParaRPr lang="es-MX"/>
        </a:p>
      </dgm:t>
    </dgm:pt>
    <dgm:pt modelId="{F51AFDAE-02C5-4B4D-A001-D781DABB6045}" type="pres">
      <dgm:prSet presAssocID="{25DE16E2-F392-44B7-B635-F37E846513C6}" presName="diagram" presStyleCnt="0">
        <dgm:presLayoutVars>
          <dgm:dir/>
          <dgm:resizeHandles val="exact"/>
        </dgm:presLayoutVars>
      </dgm:prSet>
      <dgm:spPr/>
      <dgm:t>
        <a:bodyPr/>
        <a:lstStyle/>
        <a:p>
          <a:endParaRPr lang="es-MX"/>
        </a:p>
      </dgm:t>
    </dgm:pt>
    <dgm:pt modelId="{75DCF3F1-CC66-4F18-BFC0-B8028C8A8453}" type="pres">
      <dgm:prSet presAssocID="{AB89CE2F-85FA-466E-9AC5-C9E6328DEB75}" presName="arrow" presStyleLbl="node1" presStyleIdx="0" presStyleCnt="2">
        <dgm:presLayoutVars>
          <dgm:bulletEnabled val="1"/>
        </dgm:presLayoutVars>
      </dgm:prSet>
      <dgm:spPr/>
      <dgm:t>
        <a:bodyPr/>
        <a:lstStyle/>
        <a:p>
          <a:endParaRPr lang="es-CO"/>
        </a:p>
      </dgm:t>
    </dgm:pt>
    <dgm:pt modelId="{854BA29B-F1B1-4ABB-B8EE-0CEBC26029CC}" type="pres">
      <dgm:prSet presAssocID="{25185D48-0EFF-4CE7-9743-1DE4DFA129C3}" presName="arrow" presStyleLbl="node1" presStyleIdx="1" presStyleCnt="2">
        <dgm:presLayoutVars>
          <dgm:bulletEnabled val="1"/>
        </dgm:presLayoutVars>
      </dgm:prSet>
      <dgm:spPr/>
      <dgm:t>
        <a:bodyPr/>
        <a:lstStyle/>
        <a:p>
          <a:endParaRPr lang="es-MX"/>
        </a:p>
      </dgm:t>
    </dgm:pt>
  </dgm:ptLst>
  <dgm:cxnLst>
    <dgm:cxn modelId="{D154BF15-AA43-48CC-9BE9-DFB30A1D7A7E}" type="presOf" srcId="{AB89CE2F-85FA-466E-9AC5-C9E6328DEB75}" destId="{75DCF3F1-CC66-4F18-BFC0-B8028C8A8453}" srcOrd="0" destOrd="0" presId="urn:microsoft.com/office/officeart/2005/8/layout/arrow5"/>
    <dgm:cxn modelId="{D30502B8-2AE5-4150-879D-C3E95166CC00}" srcId="{25DE16E2-F392-44B7-B635-F37E846513C6}" destId="{25185D48-0EFF-4CE7-9743-1DE4DFA129C3}" srcOrd="1" destOrd="0" parTransId="{22C75224-1FC4-4190-81F9-FF924A4BDBD5}" sibTransId="{FE4E0D13-DB96-46A8-A449-F684ACB699E1}"/>
    <dgm:cxn modelId="{6CC02DC4-1266-4A93-839A-921FD4238EB3}" type="presOf" srcId="{25DE16E2-F392-44B7-B635-F37E846513C6}" destId="{F51AFDAE-02C5-4B4D-A001-D781DABB6045}" srcOrd="0" destOrd="0" presId="urn:microsoft.com/office/officeart/2005/8/layout/arrow5"/>
    <dgm:cxn modelId="{D453B30D-CA8B-41B7-A2E8-58578AF94C1B}" type="presOf" srcId="{25185D48-0EFF-4CE7-9743-1DE4DFA129C3}" destId="{854BA29B-F1B1-4ABB-B8EE-0CEBC26029CC}" srcOrd="0" destOrd="0" presId="urn:microsoft.com/office/officeart/2005/8/layout/arrow5"/>
    <dgm:cxn modelId="{D19D2895-84D5-4824-807D-433D4C8037FA}" srcId="{25DE16E2-F392-44B7-B635-F37E846513C6}" destId="{AB89CE2F-85FA-466E-9AC5-C9E6328DEB75}" srcOrd="0" destOrd="0" parTransId="{31ADE458-F2B0-4FA1-9C92-E0D732928B0B}" sibTransId="{64EF1CC1-AB0B-4BB0-96D6-90A963F87EB4}"/>
    <dgm:cxn modelId="{AF5F2037-0CA1-415C-BF7D-8895AA07FEE5}" type="presParOf" srcId="{F51AFDAE-02C5-4B4D-A001-D781DABB6045}" destId="{75DCF3F1-CC66-4F18-BFC0-B8028C8A8453}" srcOrd="0" destOrd="0" presId="urn:microsoft.com/office/officeart/2005/8/layout/arrow5"/>
    <dgm:cxn modelId="{B0FEA1E4-DA32-4C23-91C2-694CCAAB127E}" type="presParOf" srcId="{F51AFDAE-02C5-4B4D-A001-D781DABB6045}" destId="{854BA29B-F1B1-4ABB-B8EE-0CEBC26029CC}" srcOrd="1" destOrd="0" presId="urn:microsoft.com/office/officeart/2005/8/layout/arrow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85C94B52-3070-408C-BDAB-ABE0265092BE}"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CO"/>
        </a:p>
      </dgm:t>
    </dgm:pt>
    <dgm:pt modelId="{FF4DB72E-0B8B-416D-A531-235804115280}">
      <dgm:prSet phldrT="[Texto]"/>
      <dgm:spPr>
        <a:solidFill>
          <a:schemeClr val="tx2"/>
        </a:solidFill>
      </dgm:spPr>
      <dgm:t>
        <a:bodyPr/>
        <a:lstStyle/>
        <a:p>
          <a:r>
            <a:rPr lang="es-CO" dirty="0" smtClean="0"/>
            <a:t>«</a:t>
          </a:r>
          <a:r>
            <a:rPr lang="es-CO" dirty="0" err="1" smtClean="0"/>
            <a:t>Surety</a:t>
          </a:r>
          <a:r>
            <a:rPr lang="es-CO" dirty="0" smtClean="0"/>
            <a:t> bond </a:t>
          </a:r>
          <a:r>
            <a:rPr lang="es-CO" dirty="0" err="1" smtClean="0"/>
            <a:t>guarantee</a:t>
          </a:r>
          <a:r>
            <a:rPr lang="es-CO" dirty="0" smtClean="0"/>
            <a:t>»</a:t>
          </a:r>
          <a:endParaRPr lang="es-CO" dirty="0"/>
        </a:p>
      </dgm:t>
    </dgm:pt>
    <dgm:pt modelId="{00DD0A16-77D3-4170-8258-B74DEB7AFF70}" type="parTrans" cxnId="{D02B3A81-3481-4552-8904-113EA872FADB}">
      <dgm:prSet/>
      <dgm:spPr/>
      <dgm:t>
        <a:bodyPr/>
        <a:lstStyle/>
        <a:p>
          <a:endParaRPr lang="es-CO"/>
        </a:p>
      </dgm:t>
    </dgm:pt>
    <dgm:pt modelId="{D5A3437D-64A3-4AFE-B276-9D2445FBAF21}" type="sibTrans" cxnId="{D02B3A81-3481-4552-8904-113EA872FADB}">
      <dgm:prSet/>
      <dgm:spPr/>
      <dgm:t>
        <a:bodyPr/>
        <a:lstStyle/>
        <a:p>
          <a:endParaRPr lang="es-CO"/>
        </a:p>
      </dgm:t>
    </dgm:pt>
    <dgm:pt modelId="{B409DD0C-7E48-4B41-8F32-3A56CF22FAB3}">
      <dgm:prSet phldrT="[Texto]"/>
      <dgm:spPr>
        <a:solidFill>
          <a:schemeClr val="accent2">
            <a:lumMod val="75000"/>
          </a:schemeClr>
        </a:solidFill>
      </dgm:spPr>
      <dgm:t>
        <a:bodyPr/>
        <a:lstStyle/>
        <a:p>
          <a:r>
            <a:rPr lang="es-CO" dirty="0" smtClean="0"/>
            <a:t>Programa de garantías de fianzas: proporciona a pequeños contratistas minoritarios la oportunidad de participar en licitaciones por contratos por los que de otra manera no habría podido competir</a:t>
          </a:r>
          <a:endParaRPr lang="es-CO" dirty="0"/>
        </a:p>
      </dgm:t>
    </dgm:pt>
    <dgm:pt modelId="{69FFEAFE-6E5F-4DEF-9F03-B9EE144BA1D0}" type="parTrans" cxnId="{0217AC08-2526-4BAF-9DF3-681E813A2B60}">
      <dgm:prSet/>
      <dgm:spPr/>
      <dgm:t>
        <a:bodyPr/>
        <a:lstStyle/>
        <a:p>
          <a:endParaRPr lang="es-CO"/>
        </a:p>
      </dgm:t>
    </dgm:pt>
    <dgm:pt modelId="{09E90F63-8ACB-4CD2-A1E6-0C683A177242}" type="sibTrans" cxnId="{0217AC08-2526-4BAF-9DF3-681E813A2B60}">
      <dgm:prSet/>
      <dgm:spPr/>
      <dgm:t>
        <a:bodyPr/>
        <a:lstStyle/>
        <a:p>
          <a:endParaRPr lang="es-CO"/>
        </a:p>
      </dgm:t>
    </dgm:pt>
    <dgm:pt modelId="{7C530C90-A72E-4753-BF50-1696810B7BF5}" type="pres">
      <dgm:prSet presAssocID="{85C94B52-3070-408C-BDAB-ABE0265092BE}" presName="diagram" presStyleCnt="0">
        <dgm:presLayoutVars>
          <dgm:dir/>
          <dgm:resizeHandles val="exact"/>
        </dgm:presLayoutVars>
      </dgm:prSet>
      <dgm:spPr/>
      <dgm:t>
        <a:bodyPr/>
        <a:lstStyle/>
        <a:p>
          <a:endParaRPr lang="es-MX"/>
        </a:p>
      </dgm:t>
    </dgm:pt>
    <dgm:pt modelId="{0415D8E0-169D-4A70-AE13-9EBC9E9881D2}" type="pres">
      <dgm:prSet presAssocID="{FF4DB72E-0B8B-416D-A531-235804115280}" presName="arrow" presStyleLbl="node1" presStyleIdx="0" presStyleCnt="2">
        <dgm:presLayoutVars>
          <dgm:bulletEnabled val="1"/>
        </dgm:presLayoutVars>
      </dgm:prSet>
      <dgm:spPr/>
      <dgm:t>
        <a:bodyPr/>
        <a:lstStyle/>
        <a:p>
          <a:endParaRPr lang="es-CO"/>
        </a:p>
      </dgm:t>
    </dgm:pt>
    <dgm:pt modelId="{3450A0C7-EB11-49EE-998F-589CF44017E6}" type="pres">
      <dgm:prSet presAssocID="{B409DD0C-7E48-4B41-8F32-3A56CF22FAB3}" presName="arrow" presStyleLbl="node1" presStyleIdx="1" presStyleCnt="2">
        <dgm:presLayoutVars>
          <dgm:bulletEnabled val="1"/>
        </dgm:presLayoutVars>
      </dgm:prSet>
      <dgm:spPr/>
      <dgm:t>
        <a:bodyPr/>
        <a:lstStyle/>
        <a:p>
          <a:endParaRPr lang="es-CO"/>
        </a:p>
      </dgm:t>
    </dgm:pt>
  </dgm:ptLst>
  <dgm:cxnLst>
    <dgm:cxn modelId="{852BC675-7EB5-46D5-86ED-07DD43A8AA11}" type="presOf" srcId="{B409DD0C-7E48-4B41-8F32-3A56CF22FAB3}" destId="{3450A0C7-EB11-49EE-998F-589CF44017E6}" srcOrd="0" destOrd="0" presId="urn:microsoft.com/office/officeart/2005/8/layout/arrow5"/>
    <dgm:cxn modelId="{0217AC08-2526-4BAF-9DF3-681E813A2B60}" srcId="{85C94B52-3070-408C-BDAB-ABE0265092BE}" destId="{B409DD0C-7E48-4B41-8F32-3A56CF22FAB3}" srcOrd="1" destOrd="0" parTransId="{69FFEAFE-6E5F-4DEF-9F03-B9EE144BA1D0}" sibTransId="{09E90F63-8ACB-4CD2-A1E6-0C683A177242}"/>
    <dgm:cxn modelId="{7ECD9DCB-C855-492A-BE3C-4300B0F8E3D0}" type="presOf" srcId="{FF4DB72E-0B8B-416D-A531-235804115280}" destId="{0415D8E0-169D-4A70-AE13-9EBC9E9881D2}" srcOrd="0" destOrd="0" presId="urn:microsoft.com/office/officeart/2005/8/layout/arrow5"/>
    <dgm:cxn modelId="{A7E1B18D-C466-409C-8AA6-E57AE35B01A6}" type="presOf" srcId="{85C94B52-3070-408C-BDAB-ABE0265092BE}" destId="{7C530C90-A72E-4753-BF50-1696810B7BF5}" srcOrd="0" destOrd="0" presId="urn:microsoft.com/office/officeart/2005/8/layout/arrow5"/>
    <dgm:cxn modelId="{D02B3A81-3481-4552-8904-113EA872FADB}" srcId="{85C94B52-3070-408C-BDAB-ABE0265092BE}" destId="{FF4DB72E-0B8B-416D-A531-235804115280}" srcOrd="0" destOrd="0" parTransId="{00DD0A16-77D3-4170-8258-B74DEB7AFF70}" sibTransId="{D5A3437D-64A3-4AFE-B276-9D2445FBAF21}"/>
    <dgm:cxn modelId="{A3813D2F-41E5-4322-93CB-8CA16E60E4D0}" type="presParOf" srcId="{7C530C90-A72E-4753-BF50-1696810B7BF5}" destId="{0415D8E0-169D-4A70-AE13-9EBC9E9881D2}" srcOrd="0" destOrd="0" presId="urn:microsoft.com/office/officeart/2005/8/layout/arrow5"/>
    <dgm:cxn modelId="{351894EF-B8D0-420F-AC37-B318CD79A6EE}" type="presParOf" srcId="{7C530C90-A72E-4753-BF50-1696810B7BF5}" destId="{3450A0C7-EB11-49EE-998F-589CF44017E6}" srcOrd="1" destOrd="0" presId="urn:microsoft.com/office/officeart/2005/8/layout/arrow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146722F1-62B6-4EA8-B767-41FC0FE3CCFF}"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CO"/>
        </a:p>
      </dgm:t>
    </dgm:pt>
    <dgm:pt modelId="{E0F9225A-388A-49F2-A57F-D79B043CD417}">
      <dgm:prSet phldrT="[Texto]"/>
      <dgm:spPr>
        <a:solidFill>
          <a:srgbClr val="00B050"/>
        </a:solidFill>
      </dgm:spPr>
      <dgm:t>
        <a:bodyPr/>
        <a:lstStyle/>
        <a:p>
          <a:r>
            <a:rPr lang="es-CO" dirty="0" smtClean="0"/>
            <a:t>Facilitar ofertas conjuntas de empresas que no tengan los medios para participar por separado en una licitación: sumar requisitos y compartir responsabilidades </a:t>
          </a:r>
          <a:endParaRPr lang="es-CO" dirty="0"/>
        </a:p>
      </dgm:t>
    </dgm:pt>
    <dgm:pt modelId="{D902380A-F01B-4B19-8E54-B443E106A35B}" type="parTrans" cxnId="{76638E54-E96A-4A9B-858F-15C7E013E853}">
      <dgm:prSet/>
      <dgm:spPr/>
      <dgm:t>
        <a:bodyPr/>
        <a:lstStyle/>
        <a:p>
          <a:endParaRPr lang="es-CO"/>
        </a:p>
      </dgm:t>
    </dgm:pt>
    <dgm:pt modelId="{38E7ACF1-3DC0-4712-9BD6-360ACCEC88AE}" type="sibTrans" cxnId="{76638E54-E96A-4A9B-858F-15C7E013E853}">
      <dgm:prSet/>
      <dgm:spPr/>
      <dgm:t>
        <a:bodyPr/>
        <a:lstStyle/>
        <a:p>
          <a:endParaRPr lang="es-CO"/>
        </a:p>
      </dgm:t>
    </dgm:pt>
    <dgm:pt modelId="{361C98F4-15CE-4CD8-B9CB-00A1124402FC}" type="pres">
      <dgm:prSet presAssocID="{146722F1-62B6-4EA8-B767-41FC0FE3CCFF}" presName="diagram" presStyleCnt="0">
        <dgm:presLayoutVars>
          <dgm:dir/>
          <dgm:resizeHandles val="exact"/>
        </dgm:presLayoutVars>
      </dgm:prSet>
      <dgm:spPr/>
      <dgm:t>
        <a:bodyPr/>
        <a:lstStyle/>
        <a:p>
          <a:endParaRPr lang="es-MX"/>
        </a:p>
      </dgm:t>
    </dgm:pt>
    <dgm:pt modelId="{3363E49A-D788-4539-8A1B-ED74D307D761}" type="pres">
      <dgm:prSet presAssocID="{E0F9225A-388A-49F2-A57F-D79B043CD417}" presName="arrow" presStyleLbl="node1" presStyleIdx="0" presStyleCnt="1" custRadScaleRad="100658" custRadScaleInc="1206">
        <dgm:presLayoutVars>
          <dgm:bulletEnabled val="1"/>
        </dgm:presLayoutVars>
      </dgm:prSet>
      <dgm:spPr/>
      <dgm:t>
        <a:bodyPr/>
        <a:lstStyle/>
        <a:p>
          <a:endParaRPr lang="es-CO"/>
        </a:p>
      </dgm:t>
    </dgm:pt>
  </dgm:ptLst>
  <dgm:cxnLst>
    <dgm:cxn modelId="{D0FA312A-362A-42E5-9E5D-8F485E9DDED6}" type="presOf" srcId="{146722F1-62B6-4EA8-B767-41FC0FE3CCFF}" destId="{361C98F4-15CE-4CD8-B9CB-00A1124402FC}" srcOrd="0" destOrd="0" presId="urn:microsoft.com/office/officeart/2005/8/layout/arrow5"/>
    <dgm:cxn modelId="{76638E54-E96A-4A9B-858F-15C7E013E853}" srcId="{146722F1-62B6-4EA8-B767-41FC0FE3CCFF}" destId="{E0F9225A-388A-49F2-A57F-D79B043CD417}" srcOrd="0" destOrd="0" parTransId="{D902380A-F01B-4B19-8E54-B443E106A35B}" sibTransId="{38E7ACF1-3DC0-4712-9BD6-360ACCEC88AE}"/>
    <dgm:cxn modelId="{1CE1F0E9-2F6E-40EF-8016-B5F441D4912B}" type="presOf" srcId="{E0F9225A-388A-49F2-A57F-D79B043CD417}" destId="{3363E49A-D788-4539-8A1B-ED74D307D761}" srcOrd="0" destOrd="0" presId="urn:microsoft.com/office/officeart/2005/8/layout/arrow5"/>
    <dgm:cxn modelId="{C6B72A1E-BE50-4406-9B96-65E7BD921B0F}" type="presParOf" srcId="{361C98F4-15CE-4CD8-B9CB-00A1124402FC}" destId="{3363E49A-D788-4539-8A1B-ED74D307D761}"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6C7B353-65A9-4C92-B0E3-1210B2931B03}"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CO"/>
        </a:p>
      </dgm:t>
    </dgm:pt>
    <dgm:pt modelId="{8A14F957-3D33-46EF-A062-95F379323600}">
      <dgm:prSet phldrT="[Texto]"/>
      <dgm:spPr>
        <a:solidFill>
          <a:srgbClr val="7030A0"/>
        </a:solidFill>
      </dgm:spPr>
      <dgm:t>
        <a:bodyPr/>
        <a:lstStyle/>
        <a:p>
          <a:r>
            <a:rPr lang="es-CO" dirty="0" smtClean="0"/>
            <a:t>Acceso a mercados</a:t>
          </a:r>
          <a:endParaRPr lang="es-CO" dirty="0"/>
        </a:p>
      </dgm:t>
    </dgm:pt>
    <dgm:pt modelId="{D0B7D20C-9B86-4E66-B25E-5E04CABC98AC}" type="parTrans" cxnId="{2991D8A3-8E14-489F-AC2A-35E8A87B8058}">
      <dgm:prSet/>
      <dgm:spPr/>
      <dgm:t>
        <a:bodyPr/>
        <a:lstStyle/>
        <a:p>
          <a:endParaRPr lang="es-CO"/>
        </a:p>
      </dgm:t>
    </dgm:pt>
    <dgm:pt modelId="{128CF271-84C7-478D-8F6E-5901A1EBD003}" type="sibTrans" cxnId="{2991D8A3-8E14-489F-AC2A-35E8A87B8058}">
      <dgm:prSet/>
      <dgm:spPr/>
      <dgm:t>
        <a:bodyPr/>
        <a:lstStyle/>
        <a:p>
          <a:endParaRPr lang="es-CO"/>
        </a:p>
      </dgm:t>
    </dgm:pt>
    <dgm:pt modelId="{FCD9C03C-FB6A-4745-B7D2-7738A38C3160}">
      <dgm:prSet phldrT="[Texto]"/>
      <dgm:spPr>
        <a:solidFill>
          <a:srgbClr val="0070C0"/>
        </a:solidFill>
      </dgm:spPr>
      <dgm:t>
        <a:bodyPr/>
        <a:lstStyle/>
        <a:p>
          <a:r>
            <a:rPr lang="es-CO" dirty="0" smtClean="0"/>
            <a:t>Créditos</a:t>
          </a:r>
          <a:endParaRPr lang="es-CO" dirty="0"/>
        </a:p>
      </dgm:t>
    </dgm:pt>
    <dgm:pt modelId="{0BE2CBF8-0F7D-4E97-8673-0D40135B4BB7}" type="parTrans" cxnId="{5494F31E-4718-4BFA-9463-898B917FCEF7}">
      <dgm:prSet/>
      <dgm:spPr/>
      <dgm:t>
        <a:bodyPr/>
        <a:lstStyle/>
        <a:p>
          <a:endParaRPr lang="es-CO"/>
        </a:p>
      </dgm:t>
    </dgm:pt>
    <dgm:pt modelId="{D69D376B-B38B-4018-846C-6BF8CE0A246E}" type="sibTrans" cxnId="{5494F31E-4718-4BFA-9463-898B917FCEF7}">
      <dgm:prSet/>
      <dgm:spPr/>
      <dgm:t>
        <a:bodyPr/>
        <a:lstStyle/>
        <a:p>
          <a:endParaRPr lang="es-CO"/>
        </a:p>
      </dgm:t>
    </dgm:pt>
    <dgm:pt modelId="{89EDAC91-1634-41E9-8924-332F4C4B2C0E}">
      <dgm:prSet phldrT="[Texto]"/>
      <dgm:spPr/>
      <dgm:t>
        <a:bodyPr/>
        <a:lstStyle/>
        <a:p>
          <a:r>
            <a:rPr lang="es-CO" dirty="0" smtClean="0"/>
            <a:t>Tecnologías</a:t>
          </a:r>
          <a:endParaRPr lang="es-CO" dirty="0"/>
        </a:p>
      </dgm:t>
    </dgm:pt>
    <dgm:pt modelId="{29D2BB94-4C64-4068-ACF7-FBE9C6069C07}" type="parTrans" cxnId="{1ABDA39C-66F0-4991-B350-20D9259BDB51}">
      <dgm:prSet/>
      <dgm:spPr/>
      <dgm:t>
        <a:bodyPr/>
        <a:lstStyle/>
        <a:p>
          <a:endParaRPr lang="es-CO"/>
        </a:p>
      </dgm:t>
    </dgm:pt>
    <dgm:pt modelId="{809C171A-31AD-4C30-82CA-64D838B9C48A}" type="sibTrans" cxnId="{1ABDA39C-66F0-4991-B350-20D9259BDB51}">
      <dgm:prSet/>
      <dgm:spPr/>
      <dgm:t>
        <a:bodyPr/>
        <a:lstStyle/>
        <a:p>
          <a:endParaRPr lang="es-CO"/>
        </a:p>
      </dgm:t>
    </dgm:pt>
    <dgm:pt modelId="{7EF6C706-A7E1-4107-BAE0-3994FCDBFB25}">
      <dgm:prSet phldrT="[Texto]"/>
      <dgm:spPr/>
      <dgm:t>
        <a:bodyPr/>
        <a:lstStyle/>
        <a:p>
          <a:r>
            <a:rPr lang="es-CO" dirty="0" smtClean="0"/>
            <a:t>Desventajas</a:t>
          </a:r>
          <a:endParaRPr lang="es-CO" dirty="0"/>
        </a:p>
      </dgm:t>
    </dgm:pt>
    <dgm:pt modelId="{7A33026C-89CB-480B-9476-7EF932A216E1}" type="parTrans" cxnId="{BB9DE35C-D680-4717-B0CF-DCC9AAC495AD}">
      <dgm:prSet/>
      <dgm:spPr/>
      <dgm:t>
        <a:bodyPr/>
        <a:lstStyle/>
        <a:p>
          <a:endParaRPr lang="es-CO"/>
        </a:p>
      </dgm:t>
    </dgm:pt>
    <dgm:pt modelId="{13C94A59-9B45-4FB0-A550-9F912183823C}" type="sibTrans" cxnId="{BB9DE35C-D680-4717-B0CF-DCC9AAC495AD}">
      <dgm:prSet/>
      <dgm:spPr/>
      <dgm:t>
        <a:bodyPr/>
        <a:lstStyle/>
        <a:p>
          <a:endParaRPr lang="es-CO"/>
        </a:p>
      </dgm:t>
    </dgm:pt>
    <dgm:pt modelId="{49D38CB7-C3A5-4E5A-A8A9-976660CE45F5}" type="pres">
      <dgm:prSet presAssocID="{C6C7B353-65A9-4C92-B0E3-1210B2931B03}" presName="Name0" presStyleCnt="0">
        <dgm:presLayoutVars>
          <dgm:chMax val="4"/>
          <dgm:resizeHandles val="exact"/>
        </dgm:presLayoutVars>
      </dgm:prSet>
      <dgm:spPr/>
      <dgm:t>
        <a:bodyPr/>
        <a:lstStyle/>
        <a:p>
          <a:endParaRPr lang="es-CO"/>
        </a:p>
      </dgm:t>
    </dgm:pt>
    <dgm:pt modelId="{8FEFF8A0-5AE8-4B91-84C1-CF866E1AE5D1}" type="pres">
      <dgm:prSet presAssocID="{C6C7B353-65A9-4C92-B0E3-1210B2931B03}" presName="ellipse" presStyleLbl="trBgShp" presStyleIdx="0" presStyleCnt="1"/>
      <dgm:spPr>
        <a:solidFill>
          <a:schemeClr val="accent3">
            <a:lumMod val="75000"/>
            <a:alpha val="40000"/>
          </a:schemeClr>
        </a:solidFill>
      </dgm:spPr>
      <dgm:t>
        <a:bodyPr/>
        <a:lstStyle/>
        <a:p>
          <a:endParaRPr lang="es-CO"/>
        </a:p>
      </dgm:t>
    </dgm:pt>
    <dgm:pt modelId="{79B4AE08-4022-4CFC-8250-B307138E6C2D}" type="pres">
      <dgm:prSet presAssocID="{C6C7B353-65A9-4C92-B0E3-1210B2931B03}" presName="arrow1" presStyleLbl="fgShp" presStyleIdx="0" presStyleCnt="1"/>
      <dgm:spPr/>
    </dgm:pt>
    <dgm:pt modelId="{C79BF501-7B0E-4035-A015-64BC1190CA4F}" type="pres">
      <dgm:prSet presAssocID="{C6C7B353-65A9-4C92-B0E3-1210B2931B03}" presName="rectangle" presStyleLbl="revTx" presStyleIdx="0" presStyleCnt="1">
        <dgm:presLayoutVars>
          <dgm:bulletEnabled val="1"/>
        </dgm:presLayoutVars>
      </dgm:prSet>
      <dgm:spPr/>
      <dgm:t>
        <a:bodyPr/>
        <a:lstStyle/>
        <a:p>
          <a:endParaRPr lang="es-CO"/>
        </a:p>
      </dgm:t>
    </dgm:pt>
    <dgm:pt modelId="{047CE93C-A097-438E-9566-BF5F729C1BA5}" type="pres">
      <dgm:prSet presAssocID="{FCD9C03C-FB6A-4745-B7D2-7738A38C3160}" presName="item1" presStyleLbl="node1" presStyleIdx="0" presStyleCnt="3">
        <dgm:presLayoutVars>
          <dgm:bulletEnabled val="1"/>
        </dgm:presLayoutVars>
      </dgm:prSet>
      <dgm:spPr/>
      <dgm:t>
        <a:bodyPr/>
        <a:lstStyle/>
        <a:p>
          <a:endParaRPr lang="es-CO"/>
        </a:p>
      </dgm:t>
    </dgm:pt>
    <dgm:pt modelId="{00B0BCA4-4883-460A-8069-5633D1261F8C}" type="pres">
      <dgm:prSet presAssocID="{89EDAC91-1634-41E9-8924-332F4C4B2C0E}" presName="item2" presStyleLbl="node1" presStyleIdx="1" presStyleCnt="3">
        <dgm:presLayoutVars>
          <dgm:bulletEnabled val="1"/>
        </dgm:presLayoutVars>
      </dgm:prSet>
      <dgm:spPr/>
      <dgm:t>
        <a:bodyPr/>
        <a:lstStyle/>
        <a:p>
          <a:endParaRPr lang="es-CO"/>
        </a:p>
      </dgm:t>
    </dgm:pt>
    <dgm:pt modelId="{33CB1B6B-AE6D-400E-A2A1-F95290D7F48B}" type="pres">
      <dgm:prSet presAssocID="{7EF6C706-A7E1-4107-BAE0-3994FCDBFB25}" presName="item3" presStyleLbl="node1" presStyleIdx="2" presStyleCnt="3">
        <dgm:presLayoutVars>
          <dgm:bulletEnabled val="1"/>
        </dgm:presLayoutVars>
      </dgm:prSet>
      <dgm:spPr/>
      <dgm:t>
        <a:bodyPr/>
        <a:lstStyle/>
        <a:p>
          <a:endParaRPr lang="es-CO"/>
        </a:p>
      </dgm:t>
    </dgm:pt>
    <dgm:pt modelId="{D8814BA9-69CC-4DBA-9B10-85096DE94461}" type="pres">
      <dgm:prSet presAssocID="{C6C7B353-65A9-4C92-B0E3-1210B2931B03}" presName="funnel" presStyleLbl="trAlignAcc1" presStyleIdx="0" presStyleCnt="1"/>
      <dgm:spPr>
        <a:solidFill>
          <a:schemeClr val="accent3">
            <a:lumMod val="60000"/>
            <a:lumOff val="40000"/>
            <a:alpha val="40000"/>
          </a:schemeClr>
        </a:solidFill>
      </dgm:spPr>
      <dgm:t>
        <a:bodyPr/>
        <a:lstStyle/>
        <a:p>
          <a:endParaRPr lang="es-CO"/>
        </a:p>
      </dgm:t>
    </dgm:pt>
  </dgm:ptLst>
  <dgm:cxnLst>
    <dgm:cxn modelId="{1ABDA39C-66F0-4991-B350-20D9259BDB51}" srcId="{C6C7B353-65A9-4C92-B0E3-1210B2931B03}" destId="{89EDAC91-1634-41E9-8924-332F4C4B2C0E}" srcOrd="2" destOrd="0" parTransId="{29D2BB94-4C64-4068-ACF7-FBE9C6069C07}" sibTransId="{809C171A-31AD-4C30-82CA-64D838B9C48A}"/>
    <dgm:cxn modelId="{97900D3E-1D28-49D7-B244-D70AF97CCC5F}" type="presOf" srcId="{89EDAC91-1634-41E9-8924-332F4C4B2C0E}" destId="{047CE93C-A097-438E-9566-BF5F729C1BA5}" srcOrd="0" destOrd="0" presId="urn:microsoft.com/office/officeart/2005/8/layout/funnel1"/>
    <dgm:cxn modelId="{3DB6D912-7EBC-4E8F-AD44-BF5E29DC6867}" type="presOf" srcId="{FCD9C03C-FB6A-4745-B7D2-7738A38C3160}" destId="{00B0BCA4-4883-460A-8069-5633D1261F8C}" srcOrd="0" destOrd="0" presId="urn:microsoft.com/office/officeart/2005/8/layout/funnel1"/>
    <dgm:cxn modelId="{BB9DE35C-D680-4717-B0CF-DCC9AAC495AD}" srcId="{C6C7B353-65A9-4C92-B0E3-1210B2931B03}" destId="{7EF6C706-A7E1-4107-BAE0-3994FCDBFB25}" srcOrd="3" destOrd="0" parTransId="{7A33026C-89CB-480B-9476-7EF932A216E1}" sibTransId="{13C94A59-9B45-4FB0-A550-9F912183823C}"/>
    <dgm:cxn modelId="{A7A3B284-52F3-406D-B341-8D0DA4717C65}" type="presOf" srcId="{7EF6C706-A7E1-4107-BAE0-3994FCDBFB25}" destId="{C79BF501-7B0E-4035-A015-64BC1190CA4F}" srcOrd="0" destOrd="0" presId="urn:microsoft.com/office/officeart/2005/8/layout/funnel1"/>
    <dgm:cxn modelId="{B083CCF4-6886-4306-9BF3-C9C9EDE647DB}" type="presOf" srcId="{8A14F957-3D33-46EF-A062-95F379323600}" destId="{33CB1B6B-AE6D-400E-A2A1-F95290D7F48B}" srcOrd="0" destOrd="0" presId="urn:microsoft.com/office/officeart/2005/8/layout/funnel1"/>
    <dgm:cxn modelId="{2991D8A3-8E14-489F-AC2A-35E8A87B8058}" srcId="{C6C7B353-65A9-4C92-B0E3-1210B2931B03}" destId="{8A14F957-3D33-46EF-A062-95F379323600}" srcOrd="0" destOrd="0" parTransId="{D0B7D20C-9B86-4E66-B25E-5E04CABC98AC}" sibTransId="{128CF271-84C7-478D-8F6E-5901A1EBD003}"/>
    <dgm:cxn modelId="{5494F31E-4718-4BFA-9463-898B917FCEF7}" srcId="{C6C7B353-65A9-4C92-B0E3-1210B2931B03}" destId="{FCD9C03C-FB6A-4745-B7D2-7738A38C3160}" srcOrd="1" destOrd="0" parTransId="{0BE2CBF8-0F7D-4E97-8673-0D40135B4BB7}" sibTransId="{D69D376B-B38B-4018-846C-6BF8CE0A246E}"/>
    <dgm:cxn modelId="{6693F84A-ADD7-4EE2-BC5E-88084475ECDC}" type="presOf" srcId="{C6C7B353-65A9-4C92-B0E3-1210B2931B03}" destId="{49D38CB7-C3A5-4E5A-A8A9-976660CE45F5}" srcOrd="0" destOrd="0" presId="urn:microsoft.com/office/officeart/2005/8/layout/funnel1"/>
    <dgm:cxn modelId="{ED9C1CD3-46A6-499B-A72B-C632A49F7C2C}" type="presParOf" srcId="{49D38CB7-C3A5-4E5A-A8A9-976660CE45F5}" destId="{8FEFF8A0-5AE8-4B91-84C1-CF866E1AE5D1}" srcOrd="0" destOrd="0" presId="urn:microsoft.com/office/officeart/2005/8/layout/funnel1"/>
    <dgm:cxn modelId="{B5783661-8792-4CCC-834C-F9566FFBE7B2}" type="presParOf" srcId="{49D38CB7-C3A5-4E5A-A8A9-976660CE45F5}" destId="{79B4AE08-4022-4CFC-8250-B307138E6C2D}" srcOrd="1" destOrd="0" presId="urn:microsoft.com/office/officeart/2005/8/layout/funnel1"/>
    <dgm:cxn modelId="{6E7C94AE-DF97-4F06-BBC4-2A98631E1B1D}" type="presParOf" srcId="{49D38CB7-C3A5-4E5A-A8A9-976660CE45F5}" destId="{C79BF501-7B0E-4035-A015-64BC1190CA4F}" srcOrd="2" destOrd="0" presId="urn:microsoft.com/office/officeart/2005/8/layout/funnel1"/>
    <dgm:cxn modelId="{0B39E658-BB49-43C3-9920-A67F21A33F3F}" type="presParOf" srcId="{49D38CB7-C3A5-4E5A-A8A9-976660CE45F5}" destId="{047CE93C-A097-438E-9566-BF5F729C1BA5}" srcOrd="3" destOrd="0" presId="urn:microsoft.com/office/officeart/2005/8/layout/funnel1"/>
    <dgm:cxn modelId="{3AB7D0D7-17A5-4B53-8126-82FC1F53917A}" type="presParOf" srcId="{49D38CB7-C3A5-4E5A-A8A9-976660CE45F5}" destId="{00B0BCA4-4883-460A-8069-5633D1261F8C}" srcOrd="4" destOrd="0" presId="urn:microsoft.com/office/officeart/2005/8/layout/funnel1"/>
    <dgm:cxn modelId="{CF191C5B-805E-4679-909E-0FFB6BF8537A}" type="presParOf" srcId="{49D38CB7-C3A5-4E5A-A8A9-976660CE45F5}" destId="{33CB1B6B-AE6D-400E-A2A1-F95290D7F48B}" srcOrd="5" destOrd="0" presId="urn:microsoft.com/office/officeart/2005/8/layout/funnel1"/>
    <dgm:cxn modelId="{BE563E0D-3D7F-41A2-BD3A-61D3B2807A4E}" type="presParOf" srcId="{49D38CB7-C3A5-4E5A-A8A9-976660CE45F5}" destId="{D8814BA9-69CC-4DBA-9B10-85096DE94461}"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37BD90-AEF6-458A-B11E-2E8ED289C9DB}"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es-CO"/>
        </a:p>
      </dgm:t>
    </dgm:pt>
    <dgm:pt modelId="{65ABB06A-046B-406D-A7C5-6A68F281E11C}">
      <dgm:prSet phldrT="[Texto]"/>
      <dgm:spPr>
        <a:solidFill>
          <a:schemeClr val="accent5"/>
        </a:solidFill>
      </dgm:spPr>
      <dgm:t>
        <a:bodyPr/>
        <a:lstStyle/>
        <a:p>
          <a:r>
            <a:rPr lang="es-CO" dirty="0" smtClean="0"/>
            <a:t>Asimetrías de la información afectan a las PYMES</a:t>
          </a:r>
          <a:endParaRPr lang="es-CO" dirty="0"/>
        </a:p>
      </dgm:t>
    </dgm:pt>
    <dgm:pt modelId="{915B6C7B-8E28-4782-B6CE-BC8D9EB601B3}" type="parTrans" cxnId="{EA58C979-F79A-4E29-A0A9-0713703F5CFE}">
      <dgm:prSet/>
      <dgm:spPr/>
      <dgm:t>
        <a:bodyPr/>
        <a:lstStyle/>
        <a:p>
          <a:endParaRPr lang="es-CO"/>
        </a:p>
      </dgm:t>
    </dgm:pt>
    <dgm:pt modelId="{65E9622D-17B1-4580-8186-C415C69ACEF4}" type="sibTrans" cxnId="{EA58C979-F79A-4E29-A0A9-0713703F5CFE}">
      <dgm:prSet/>
      <dgm:spPr/>
      <dgm:t>
        <a:bodyPr/>
        <a:lstStyle/>
        <a:p>
          <a:endParaRPr lang="es-CO"/>
        </a:p>
      </dgm:t>
    </dgm:pt>
    <dgm:pt modelId="{DFF25031-07A4-4F96-B3A7-48CDDF370237}">
      <dgm:prSet phldrT="[Texto]"/>
      <dgm:spPr>
        <a:solidFill>
          <a:srgbClr val="C00000"/>
        </a:solidFill>
      </dgm:spPr>
      <dgm:t>
        <a:bodyPr/>
        <a:lstStyle/>
        <a:p>
          <a:r>
            <a:rPr lang="es-CO" dirty="0" smtClean="0"/>
            <a:t>Contabilidad, balances y en general la información está menos desarrollada y sistematizada que en grande empresas</a:t>
          </a:r>
          <a:endParaRPr lang="es-CO" dirty="0"/>
        </a:p>
      </dgm:t>
    </dgm:pt>
    <dgm:pt modelId="{2E3AA9FD-C4E0-4A63-AA7C-D3ADE99EC78D}" type="parTrans" cxnId="{C5455AD5-A614-4240-B251-97C8A7890D2A}">
      <dgm:prSet/>
      <dgm:spPr/>
      <dgm:t>
        <a:bodyPr/>
        <a:lstStyle/>
        <a:p>
          <a:endParaRPr lang="es-CO"/>
        </a:p>
      </dgm:t>
    </dgm:pt>
    <dgm:pt modelId="{356085AB-3EAB-4B4E-A422-083D4236B1DB}" type="sibTrans" cxnId="{C5455AD5-A614-4240-B251-97C8A7890D2A}">
      <dgm:prSet/>
      <dgm:spPr/>
      <dgm:t>
        <a:bodyPr/>
        <a:lstStyle/>
        <a:p>
          <a:endParaRPr lang="es-CO"/>
        </a:p>
      </dgm:t>
    </dgm:pt>
    <dgm:pt modelId="{F2879FC2-DA26-4FBF-97E8-CF4DF56D8D9E}">
      <dgm:prSet phldrT="[Texto]"/>
      <dgm:spPr>
        <a:solidFill>
          <a:srgbClr val="002060"/>
        </a:solidFill>
      </dgm:spPr>
      <dgm:t>
        <a:bodyPr/>
        <a:lstStyle/>
        <a:p>
          <a:r>
            <a:rPr lang="es-CO" dirty="0" smtClean="0"/>
            <a:t>Tamaño de las operaciones de crédito para la PYMES son menores, lo que hace que los costos fijos de recolección de información y análisis  para el otorgamiento de crédito, sean más pequeñas, generando menor rentabilidad para entidades financieras</a:t>
          </a:r>
          <a:endParaRPr lang="es-CO" dirty="0"/>
        </a:p>
      </dgm:t>
    </dgm:pt>
    <dgm:pt modelId="{150DB9BA-DEDA-43AF-AB87-94FD4C0A236F}" type="parTrans" cxnId="{FCC2DFE6-8C66-4F2F-8B19-8EB3F520E630}">
      <dgm:prSet/>
      <dgm:spPr/>
      <dgm:t>
        <a:bodyPr/>
        <a:lstStyle/>
        <a:p>
          <a:endParaRPr lang="es-CO"/>
        </a:p>
      </dgm:t>
    </dgm:pt>
    <dgm:pt modelId="{B4128E48-8B79-4E3A-9F96-434249173DAE}" type="sibTrans" cxnId="{FCC2DFE6-8C66-4F2F-8B19-8EB3F520E630}">
      <dgm:prSet/>
      <dgm:spPr/>
      <dgm:t>
        <a:bodyPr/>
        <a:lstStyle/>
        <a:p>
          <a:endParaRPr lang="es-CO"/>
        </a:p>
      </dgm:t>
    </dgm:pt>
    <dgm:pt modelId="{FAD4EA46-39CA-49EE-876C-2D55C09A9CD2}" type="pres">
      <dgm:prSet presAssocID="{CF37BD90-AEF6-458A-B11E-2E8ED289C9DB}" presName="diagram" presStyleCnt="0">
        <dgm:presLayoutVars>
          <dgm:dir/>
          <dgm:resizeHandles val="exact"/>
        </dgm:presLayoutVars>
      </dgm:prSet>
      <dgm:spPr/>
      <dgm:t>
        <a:bodyPr/>
        <a:lstStyle/>
        <a:p>
          <a:endParaRPr lang="es-CO"/>
        </a:p>
      </dgm:t>
    </dgm:pt>
    <dgm:pt modelId="{F0B646ED-6F63-46B5-A9D2-8B778D7F479B}" type="pres">
      <dgm:prSet presAssocID="{65ABB06A-046B-406D-A7C5-6A68F281E11C}" presName="arrow" presStyleLbl="node1" presStyleIdx="0" presStyleCnt="3" custRadScaleRad="91953" custRadScaleInc="1018">
        <dgm:presLayoutVars>
          <dgm:bulletEnabled val="1"/>
        </dgm:presLayoutVars>
      </dgm:prSet>
      <dgm:spPr/>
      <dgm:t>
        <a:bodyPr/>
        <a:lstStyle/>
        <a:p>
          <a:endParaRPr lang="es-CO"/>
        </a:p>
      </dgm:t>
    </dgm:pt>
    <dgm:pt modelId="{71CC8F23-F332-499F-B6E0-56096EF1C928}" type="pres">
      <dgm:prSet presAssocID="{DFF25031-07A4-4F96-B3A7-48CDDF370237}" presName="arrow" presStyleLbl="node1" presStyleIdx="1" presStyleCnt="3">
        <dgm:presLayoutVars>
          <dgm:bulletEnabled val="1"/>
        </dgm:presLayoutVars>
      </dgm:prSet>
      <dgm:spPr/>
      <dgm:t>
        <a:bodyPr/>
        <a:lstStyle/>
        <a:p>
          <a:endParaRPr lang="es-CO"/>
        </a:p>
      </dgm:t>
    </dgm:pt>
    <dgm:pt modelId="{8E7175E2-708F-4DA0-A59B-47725120C1BA}" type="pres">
      <dgm:prSet presAssocID="{F2879FC2-DA26-4FBF-97E8-CF4DF56D8D9E}" presName="arrow" presStyleLbl="node1" presStyleIdx="2" presStyleCnt="3" custRadScaleRad="94081" custRadScaleInc="-1422">
        <dgm:presLayoutVars>
          <dgm:bulletEnabled val="1"/>
        </dgm:presLayoutVars>
      </dgm:prSet>
      <dgm:spPr/>
      <dgm:t>
        <a:bodyPr/>
        <a:lstStyle/>
        <a:p>
          <a:endParaRPr lang="es-CO"/>
        </a:p>
      </dgm:t>
    </dgm:pt>
  </dgm:ptLst>
  <dgm:cxnLst>
    <dgm:cxn modelId="{CEDA3657-67AB-4FEB-9AB1-DDA4F4B2F951}" type="presOf" srcId="{F2879FC2-DA26-4FBF-97E8-CF4DF56D8D9E}" destId="{8E7175E2-708F-4DA0-A59B-47725120C1BA}" srcOrd="0" destOrd="0" presId="urn:microsoft.com/office/officeart/2005/8/layout/arrow5"/>
    <dgm:cxn modelId="{C3A31FE8-B659-40D2-802F-13EBDA83782E}" type="presOf" srcId="{CF37BD90-AEF6-458A-B11E-2E8ED289C9DB}" destId="{FAD4EA46-39CA-49EE-876C-2D55C09A9CD2}" srcOrd="0" destOrd="0" presId="urn:microsoft.com/office/officeart/2005/8/layout/arrow5"/>
    <dgm:cxn modelId="{EA58C979-F79A-4E29-A0A9-0713703F5CFE}" srcId="{CF37BD90-AEF6-458A-B11E-2E8ED289C9DB}" destId="{65ABB06A-046B-406D-A7C5-6A68F281E11C}" srcOrd="0" destOrd="0" parTransId="{915B6C7B-8E28-4782-B6CE-BC8D9EB601B3}" sibTransId="{65E9622D-17B1-4580-8186-C415C69ACEF4}"/>
    <dgm:cxn modelId="{C5455AD5-A614-4240-B251-97C8A7890D2A}" srcId="{CF37BD90-AEF6-458A-B11E-2E8ED289C9DB}" destId="{DFF25031-07A4-4F96-B3A7-48CDDF370237}" srcOrd="1" destOrd="0" parTransId="{2E3AA9FD-C4E0-4A63-AA7C-D3ADE99EC78D}" sibTransId="{356085AB-3EAB-4B4E-A422-083D4236B1DB}"/>
    <dgm:cxn modelId="{3E7BCA1E-B91D-4CBD-A8D9-E589B6E921EB}" type="presOf" srcId="{65ABB06A-046B-406D-A7C5-6A68F281E11C}" destId="{F0B646ED-6F63-46B5-A9D2-8B778D7F479B}" srcOrd="0" destOrd="0" presId="urn:microsoft.com/office/officeart/2005/8/layout/arrow5"/>
    <dgm:cxn modelId="{E5B013E6-20F7-4704-B863-3DCC849C8F79}" type="presOf" srcId="{DFF25031-07A4-4F96-B3A7-48CDDF370237}" destId="{71CC8F23-F332-499F-B6E0-56096EF1C928}" srcOrd="0" destOrd="0" presId="urn:microsoft.com/office/officeart/2005/8/layout/arrow5"/>
    <dgm:cxn modelId="{FCC2DFE6-8C66-4F2F-8B19-8EB3F520E630}" srcId="{CF37BD90-AEF6-458A-B11E-2E8ED289C9DB}" destId="{F2879FC2-DA26-4FBF-97E8-CF4DF56D8D9E}" srcOrd="2" destOrd="0" parTransId="{150DB9BA-DEDA-43AF-AB87-94FD4C0A236F}" sibTransId="{B4128E48-8B79-4E3A-9F96-434249173DAE}"/>
    <dgm:cxn modelId="{8FCABF13-D952-470D-9382-007DEDFDC2F4}" type="presParOf" srcId="{FAD4EA46-39CA-49EE-876C-2D55C09A9CD2}" destId="{F0B646ED-6F63-46B5-A9D2-8B778D7F479B}" srcOrd="0" destOrd="0" presId="urn:microsoft.com/office/officeart/2005/8/layout/arrow5"/>
    <dgm:cxn modelId="{F5AE6CFC-1E49-4DD1-A275-3ED0A0150E08}" type="presParOf" srcId="{FAD4EA46-39CA-49EE-876C-2D55C09A9CD2}" destId="{71CC8F23-F332-499F-B6E0-56096EF1C928}" srcOrd="1" destOrd="0" presId="urn:microsoft.com/office/officeart/2005/8/layout/arrow5"/>
    <dgm:cxn modelId="{2A317A68-C2E4-4AA2-9A91-D10ABE12F816}" type="presParOf" srcId="{FAD4EA46-39CA-49EE-876C-2D55C09A9CD2}" destId="{8E7175E2-708F-4DA0-A59B-47725120C1BA}"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2DAE03-0294-4822-BD4B-BBA7EB58233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s-CO"/>
        </a:p>
      </dgm:t>
    </dgm:pt>
    <dgm:pt modelId="{60313A70-9D72-48D3-A732-4C456C9B83C7}">
      <dgm:prSet phldrT="[Texto]"/>
      <dgm:spPr>
        <a:solidFill>
          <a:schemeClr val="accent4">
            <a:lumMod val="50000"/>
          </a:schemeClr>
        </a:solidFill>
      </dgm:spPr>
      <dgm:t>
        <a:bodyPr/>
        <a:lstStyle/>
        <a:p>
          <a:r>
            <a:rPr lang="es-CO" dirty="0" smtClean="0"/>
            <a:t>PYMES informales </a:t>
          </a:r>
          <a:endParaRPr lang="es-CO" dirty="0"/>
        </a:p>
      </dgm:t>
    </dgm:pt>
    <dgm:pt modelId="{BCA052C4-2D0B-4467-A4C3-DFCDAF3454B0}" type="parTrans" cxnId="{EB572255-45DE-4E01-9719-45C11E4A9469}">
      <dgm:prSet/>
      <dgm:spPr/>
      <dgm:t>
        <a:bodyPr/>
        <a:lstStyle/>
        <a:p>
          <a:endParaRPr lang="es-CO"/>
        </a:p>
      </dgm:t>
    </dgm:pt>
    <dgm:pt modelId="{94F0181E-E0D6-44B0-BB1D-08907496FAE7}" type="sibTrans" cxnId="{EB572255-45DE-4E01-9719-45C11E4A9469}">
      <dgm:prSet/>
      <dgm:spPr/>
      <dgm:t>
        <a:bodyPr/>
        <a:lstStyle/>
        <a:p>
          <a:endParaRPr lang="es-CO"/>
        </a:p>
      </dgm:t>
    </dgm:pt>
    <dgm:pt modelId="{69784D01-034F-4A2C-8AA3-DAE6D789604D}">
      <dgm:prSet phldrT="[Texto]"/>
      <dgm:spPr>
        <a:solidFill>
          <a:srgbClr val="00B050"/>
        </a:solidFill>
      </dgm:spPr>
      <dgm:t>
        <a:bodyPr/>
        <a:lstStyle/>
        <a:p>
          <a:r>
            <a:rPr lang="es-CO" dirty="0" smtClean="0"/>
            <a:t>sus trabajadores suelen no gozar de un relación laboral formal, ni son sujetos de seguridad social</a:t>
          </a:r>
          <a:endParaRPr lang="es-CO" dirty="0"/>
        </a:p>
      </dgm:t>
    </dgm:pt>
    <dgm:pt modelId="{17A96035-E306-4175-940F-561AA2411D46}" type="parTrans" cxnId="{2F02ADC3-3E70-47FB-8457-3CEED75895C0}">
      <dgm:prSet/>
      <dgm:spPr/>
      <dgm:t>
        <a:bodyPr/>
        <a:lstStyle/>
        <a:p>
          <a:endParaRPr lang="es-CO"/>
        </a:p>
      </dgm:t>
    </dgm:pt>
    <dgm:pt modelId="{714537F1-D12A-4A54-9B3B-13AC84BAEF62}" type="sibTrans" cxnId="{2F02ADC3-3E70-47FB-8457-3CEED75895C0}">
      <dgm:prSet/>
      <dgm:spPr/>
      <dgm:t>
        <a:bodyPr/>
        <a:lstStyle/>
        <a:p>
          <a:endParaRPr lang="es-CO"/>
        </a:p>
      </dgm:t>
    </dgm:pt>
    <dgm:pt modelId="{A0BF429A-5493-4351-BFD2-35A1729055CC}">
      <dgm:prSet phldrT="[Texto]"/>
      <dgm:spPr>
        <a:solidFill>
          <a:srgbClr val="002060"/>
        </a:solidFill>
      </dgm:spPr>
      <dgm:t>
        <a:bodyPr/>
        <a:lstStyle/>
        <a:p>
          <a:r>
            <a:rPr lang="es-CO" dirty="0" smtClean="0"/>
            <a:t>No suelen encontrarse  registradas formalmente</a:t>
          </a:r>
          <a:endParaRPr lang="es-CO" dirty="0"/>
        </a:p>
      </dgm:t>
    </dgm:pt>
    <dgm:pt modelId="{F01D1B8F-FFDE-49C9-9913-342E47168DAE}" type="parTrans" cxnId="{0B25895F-8D4D-49BB-BD92-5B3312E12BB5}">
      <dgm:prSet/>
      <dgm:spPr/>
      <dgm:t>
        <a:bodyPr/>
        <a:lstStyle/>
        <a:p>
          <a:endParaRPr lang="es-CO"/>
        </a:p>
      </dgm:t>
    </dgm:pt>
    <dgm:pt modelId="{D3AE12C1-D11B-4BE0-86B8-D74CAC1908E6}" type="sibTrans" cxnId="{0B25895F-8D4D-49BB-BD92-5B3312E12BB5}">
      <dgm:prSet/>
      <dgm:spPr/>
      <dgm:t>
        <a:bodyPr/>
        <a:lstStyle/>
        <a:p>
          <a:endParaRPr lang="es-CO"/>
        </a:p>
      </dgm:t>
    </dgm:pt>
    <dgm:pt modelId="{E1F4E889-5D0B-4DD1-817E-C76AA1ED00EA}">
      <dgm:prSet phldrT="[Texto]"/>
      <dgm:spPr>
        <a:solidFill>
          <a:srgbClr val="FF0000"/>
        </a:solidFill>
      </dgm:spPr>
      <dgm:t>
        <a:bodyPr/>
        <a:lstStyle/>
        <a:p>
          <a:r>
            <a:rPr lang="es-CO" dirty="0" smtClean="0"/>
            <a:t>No suelen pagar impuestos</a:t>
          </a:r>
          <a:endParaRPr lang="es-CO" dirty="0"/>
        </a:p>
      </dgm:t>
    </dgm:pt>
    <dgm:pt modelId="{A959172D-5E0A-4DB1-B88F-DA600D1A8F0E}" type="parTrans" cxnId="{110581FE-2FF4-49E0-BD6E-6BA025E68042}">
      <dgm:prSet/>
      <dgm:spPr/>
      <dgm:t>
        <a:bodyPr/>
        <a:lstStyle/>
        <a:p>
          <a:endParaRPr lang="es-CO"/>
        </a:p>
      </dgm:t>
    </dgm:pt>
    <dgm:pt modelId="{2D2AB229-FAD6-4AC6-87F4-8F85ED909327}" type="sibTrans" cxnId="{110581FE-2FF4-49E0-BD6E-6BA025E68042}">
      <dgm:prSet/>
      <dgm:spPr/>
      <dgm:t>
        <a:bodyPr/>
        <a:lstStyle/>
        <a:p>
          <a:endParaRPr lang="es-CO"/>
        </a:p>
      </dgm:t>
    </dgm:pt>
    <dgm:pt modelId="{C8775501-ECE3-45A5-8239-DE6855B0AE79}">
      <dgm:prSet phldrT="[Texto]"/>
      <dgm:spPr/>
      <dgm:t>
        <a:bodyPr/>
        <a:lstStyle/>
        <a:p>
          <a:endParaRPr lang="es-CO" dirty="0"/>
        </a:p>
      </dgm:t>
    </dgm:pt>
    <dgm:pt modelId="{FA639A22-01D6-4FCC-9AF9-22E33A49F104}" type="parTrans" cxnId="{27B7F9A6-112F-40EF-949B-96B8A3D24044}">
      <dgm:prSet/>
      <dgm:spPr/>
      <dgm:t>
        <a:bodyPr/>
        <a:lstStyle/>
        <a:p>
          <a:endParaRPr lang="es-CO"/>
        </a:p>
      </dgm:t>
    </dgm:pt>
    <dgm:pt modelId="{8C049DC1-2348-4D3F-8488-6BFBB2058FEB}" type="sibTrans" cxnId="{27B7F9A6-112F-40EF-949B-96B8A3D24044}">
      <dgm:prSet/>
      <dgm:spPr/>
      <dgm:t>
        <a:bodyPr/>
        <a:lstStyle/>
        <a:p>
          <a:endParaRPr lang="es-CO"/>
        </a:p>
      </dgm:t>
    </dgm:pt>
    <dgm:pt modelId="{DE19E9CC-14C7-4CBE-98DB-50072695C787}" type="pres">
      <dgm:prSet presAssocID="{642DAE03-0294-4822-BD4B-BBA7EB582336}" presName="cycle" presStyleCnt="0">
        <dgm:presLayoutVars>
          <dgm:chMax val="1"/>
          <dgm:dir/>
          <dgm:animLvl val="ctr"/>
          <dgm:resizeHandles val="exact"/>
        </dgm:presLayoutVars>
      </dgm:prSet>
      <dgm:spPr/>
      <dgm:t>
        <a:bodyPr/>
        <a:lstStyle/>
        <a:p>
          <a:endParaRPr lang="es-CO"/>
        </a:p>
      </dgm:t>
    </dgm:pt>
    <dgm:pt modelId="{27011D16-E95D-4196-A2CA-DC378C5DB0AC}" type="pres">
      <dgm:prSet presAssocID="{60313A70-9D72-48D3-A732-4C456C9B83C7}" presName="centerShape" presStyleLbl="node0" presStyleIdx="0" presStyleCnt="1"/>
      <dgm:spPr/>
      <dgm:t>
        <a:bodyPr/>
        <a:lstStyle/>
        <a:p>
          <a:endParaRPr lang="es-CO"/>
        </a:p>
      </dgm:t>
    </dgm:pt>
    <dgm:pt modelId="{A97E573B-973F-486D-ABB0-D739D8774098}" type="pres">
      <dgm:prSet presAssocID="{17A96035-E306-4175-940F-561AA2411D46}" presName="Name9" presStyleLbl="parChTrans1D2" presStyleIdx="0" presStyleCnt="3"/>
      <dgm:spPr/>
      <dgm:t>
        <a:bodyPr/>
        <a:lstStyle/>
        <a:p>
          <a:endParaRPr lang="es-CO"/>
        </a:p>
      </dgm:t>
    </dgm:pt>
    <dgm:pt modelId="{F083820F-5F80-4E26-883F-928FF751C391}" type="pres">
      <dgm:prSet presAssocID="{17A96035-E306-4175-940F-561AA2411D46}" presName="connTx" presStyleLbl="parChTrans1D2" presStyleIdx="0" presStyleCnt="3"/>
      <dgm:spPr/>
      <dgm:t>
        <a:bodyPr/>
        <a:lstStyle/>
        <a:p>
          <a:endParaRPr lang="es-CO"/>
        </a:p>
      </dgm:t>
    </dgm:pt>
    <dgm:pt modelId="{0A8A122F-B7B4-4147-B555-06E3F42F9852}" type="pres">
      <dgm:prSet presAssocID="{69784D01-034F-4A2C-8AA3-DAE6D789604D}" presName="node" presStyleLbl="node1" presStyleIdx="0" presStyleCnt="3">
        <dgm:presLayoutVars>
          <dgm:bulletEnabled val="1"/>
        </dgm:presLayoutVars>
      </dgm:prSet>
      <dgm:spPr/>
      <dgm:t>
        <a:bodyPr/>
        <a:lstStyle/>
        <a:p>
          <a:endParaRPr lang="es-CO"/>
        </a:p>
      </dgm:t>
    </dgm:pt>
    <dgm:pt modelId="{7263C542-1FB7-42EB-B174-46EE76D3FDFC}" type="pres">
      <dgm:prSet presAssocID="{F01D1B8F-FFDE-49C9-9913-342E47168DAE}" presName="Name9" presStyleLbl="parChTrans1D2" presStyleIdx="1" presStyleCnt="3"/>
      <dgm:spPr/>
      <dgm:t>
        <a:bodyPr/>
        <a:lstStyle/>
        <a:p>
          <a:endParaRPr lang="es-CO"/>
        </a:p>
      </dgm:t>
    </dgm:pt>
    <dgm:pt modelId="{959400C3-3B3F-4E80-A27B-6E8345DB0197}" type="pres">
      <dgm:prSet presAssocID="{F01D1B8F-FFDE-49C9-9913-342E47168DAE}" presName="connTx" presStyleLbl="parChTrans1D2" presStyleIdx="1" presStyleCnt="3"/>
      <dgm:spPr/>
      <dgm:t>
        <a:bodyPr/>
        <a:lstStyle/>
        <a:p>
          <a:endParaRPr lang="es-CO"/>
        </a:p>
      </dgm:t>
    </dgm:pt>
    <dgm:pt modelId="{314F66FE-419B-402F-B234-2905F75AB922}" type="pres">
      <dgm:prSet presAssocID="{A0BF429A-5493-4351-BFD2-35A1729055CC}" presName="node" presStyleLbl="node1" presStyleIdx="1" presStyleCnt="3">
        <dgm:presLayoutVars>
          <dgm:bulletEnabled val="1"/>
        </dgm:presLayoutVars>
      </dgm:prSet>
      <dgm:spPr/>
      <dgm:t>
        <a:bodyPr/>
        <a:lstStyle/>
        <a:p>
          <a:endParaRPr lang="es-CO"/>
        </a:p>
      </dgm:t>
    </dgm:pt>
    <dgm:pt modelId="{7554D855-6D3A-44A0-B87E-7ED031838AAE}" type="pres">
      <dgm:prSet presAssocID="{A959172D-5E0A-4DB1-B88F-DA600D1A8F0E}" presName="Name9" presStyleLbl="parChTrans1D2" presStyleIdx="2" presStyleCnt="3"/>
      <dgm:spPr/>
      <dgm:t>
        <a:bodyPr/>
        <a:lstStyle/>
        <a:p>
          <a:endParaRPr lang="es-CO"/>
        </a:p>
      </dgm:t>
    </dgm:pt>
    <dgm:pt modelId="{E3B04AF9-AC2F-49E9-A4F1-665A83E0B4A2}" type="pres">
      <dgm:prSet presAssocID="{A959172D-5E0A-4DB1-B88F-DA600D1A8F0E}" presName="connTx" presStyleLbl="parChTrans1D2" presStyleIdx="2" presStyleCnt="3"/>
      <dgm:spPr/>
      <dgm:t>
        <a:bodyPr/>
        <a:lstStyle/>
        <a:p>
          <a:endParaRPr lang="es-CO"/>
        </a:p>
      </dgm:t>
    </dgm:pt>
    <dgm:pt modelId="{9B5D7FD9-F5DD-4FCA-9C26-E9EB695B59E7}" type="pres">
      <dgm:prSet presAssocID="{E1F4E889-5D0B-4DD1-817E-C76AA1ED00EA}" presName="node" presStyleLbl="node1" presStyleIdx="2" presStyleCnt="3">
        <dgm:presLayoutVars>
          <dgm:bulletEnabled val="1"/>
        </dgm:presLayoutVars>
      </dgm:prSet>
      <dgm:spPr/>
      <dgm:t>
        <a:bodyPr/>
        <a:lstStyle/>
        <a:p>
          <a:endParaRPr lang="es-CO"/>
        </a:p>
      </dgm:t>
    </dgm:pt>
  </dgm:ptLst>
  <dgm:cxnLst>
    <dgm:cxn modelId="{C9FB9DBD-DA55-46FA-8DDB-29AF9BDE1F57}" type="presOf" srcId="{A959172D-5E0A-4DB1-B88F-DA600D1A8F0E}" destId="{E3B04AF9-AC2F-49E9-A4F1-665A83E0B4A2}" srcOrd="1" destOrd="0" presId="urn:microsoft.com/office/officeart/2005/8/layout/radial1"/>
    <dgm:cxn modelId="{27B7F9A6-112F-40EF-949B-96B8A3D24044}" srcId="{642DAE03-0294-4822-BD4B-BBA7EB582336}" destId="{C8775501-ECE3-45A5-8239-DE6855B0AE79}" srcOrd="1" destOrd="0" parTransId="{FA639A22-01D6-4FCC-9AF9-22E33A49F104}" sibTransId="{8C049DC1-2348-4D3F-8488-6BFBB2058FEB}"/>
    <dgm:cxn modelId="{110581FE-2FF4-49E0-BD6E-6BA025E68042}" srcId="{60313A70-9D72-48D3-A732-4C456C9B83C7}" destId="{E1F4E889-5D0B-4DD1-817E-C76AA1ED00EA}" srcOrd="2" destOrd="0" parTransId="{A959172D-5E0A-4DB1-B88F-DA600D1A8F0E}" sibTransId="{2D2AB229-FAD6-4AC6-87F4-8F85ED909327}"/>
    <dgm:cxn modelId="{0B25895F-8D4D-49BB-BD92-5B3312E12BB5}" srcId="{60313A70-9D72-48D3-A732-4C456C9B83C7}" destId="{A0BF429A-5493-4351-BFD2-35A1729055CC}" srcOrd="1" destOrd="0" parTransId="{F01D1B8F-FFDE-49C9-9913-342E47168DAE}" sibTransId="{D3AE12C1-D11B-4BE0-86B8-D74CAC1908E6}"/>
    <dgm:cxn modelId="{66EC1998-8F8C-41D2-AB67-5774B981E594}" type="presOf" srcId="{A0BF429A-5493-4351-BFD2-35A1729055CC}" destId="{314F66FE-419B-402F-B234-2905F75AB922}" srcOrd="0" destOrd="0" presId="urn:microsoft.com/office/officeart/2005/8/layout/radial1"/>
    <dgm:cxn modelId="{B96D7A0D-AA2D-4E4D-A776-8FE81A8B0246}" type="presOf" srcId="{17A96035-E306-4175-940F-561AA2411D46}" destId="{A97E573B-973F-486D-ABB0-D739D8774098}" srcOrd="0" destOrd="0" presId="urn:microsoft.com/office/officeart/2005/8/layout/radial1"/>
    <dgm:cxn modelId="{B272944F-2558-4448-9C8C-13BF261776EB}" type="presOf" srcId="{F01D1B8F-FFDE-49C9-9913-342E47168DAE}" destId="{7263C542-1FB7-42EB-B174-46EE76D3FDFC}" srcOrd="0" destOrd="0" presId="urn:microsoft.com/office/officeart/2005/8/layout/radial1"/>
    <dgm:cxn modelId="{EBA313D5-2D3C-4066-A5FE-F944284A6032}" type="presOf" srcId="{60313A70-9D72-48D3-A732-4C456C9B83C7}" destId="{27011D16-E95D-4196-A2CA-DC378C5DB0AC}" srcOrd="0" destOrd="0" presId="urn:microsoft.com/office/officeart/2005/8/layout/radial1"/>
    <dgm:cxn modelId="{D04B214F-743D-47F1-BBAF-B865137CE415}" type="presOf" srcId="{642DAE03-0294-4822-BD4B-BBA7EB582336}" destId="{DE19E9CC-14C7-4CBE-98DB-50072695C787}" srcOrd="0" destOrd="0" presId="urn:microsoft.com/office/officeart/2005/8/layout/radial1"/>
    <dgm:cxn modelId="{80A42E0E-BCFE-4A44-A570-F0808B10EDC1}" type="presOf" srcId="{F01D1B8F-FFDE-49C9-9913-342E47168DAE}" destId="{959400C3-3B3F-4E80-A27B-6E8345DB0197}" srcOrd="1" destOrd="0" presId="urn:microsoft.com/office/officeart/2005/8/layout/radial1"/>
    <dgm:cxn modelId="{831BE202-3408-43BB-A091-59943AFC5A7E}" type="presOf" srcId="{A959172D-5E0A-4DB1-B88F-DA600D1A8F0E}" destId="{7554D855-6D3A-44A0-B87E-7ED031838AAE}" srcOrd="0" destOrd="0" presId="urn:microsoft.com/office/officeart/2005/8/layout/radial1"/>
    <dgm:cxn modelId="{EB572255-45DE-4E01-9719-45C11E4A9469}" srcId="{642DAE03-0294-4822-BD4B-BBA7EB582336}" destId="{60313A70-9D72-48D3-A732-4C456C9B83C7}" srcOrd="0" destOrd="0" parTransId="{BCA052C4-2D0B-4467-A4C3-DFCDAF3454B0}" sibTransId="{94F0181E-E0D6-44B0-BB1D-08907496FAE7}"/>
    <dgm:cxn modelId="{76B91DD2-1701-4FF7-A807-0AA4D1E59185}" type="presOf" srcId="{E1F4E889-5D0B-4DD1-817E-C76AA1ED00EA}" destId="{9B5D7FD9-F5DD-4FCA-9C26-E9EB695B59E7}" srcOrd="0" destOrd="0" presId="urn:microsoft.com/office/officeart/2005/8/layout/radial1"/>
    <dgm:cxn modelId="{2255247F-3182-4A7E-956F-FDA8F7D4D7AA}" type="presOf" srcId="{69784D01-034F-4A2C-8AA3-DAE6D789604D}" destId="{0A8A122F-B7B4-4147-B555-06E3F42F9852}" srcOrd="0" destOrd="0" presId="urn:microsoft.com/office/officeart/2005/8/layout/radial1"/>
    <dgm:cxn modelId="{2F02ADC3-3E70-47FB-8457-3CEED75895C0}" srcId="{60313A70-9D72-48D3-A732-4C456C9B83C7}" destId="{69784D01-034F-4A2C-8AA3-DAE6D789604D}" srcOrd="0" destOrd="0" parTransId="{17A96035-E306-4175-940F-561AA2411D46}" sibTransId="{714537F1-D12A-4A54-9B3B-13AC84BAEF62}"/>
    <dgm:cxn modelId="{45D5674D-4ADC-468E-8F4F-8E051C34475E}" type="presOf" srcId="{17A96035-E306-4175-940F-561AA2411D46}" destId="{F083820F-5F80-4E26-883F-928FF751C391}" srcOrd="1" destOrd="0" presId="urn:microsoft.com/office/officeart/2005/8/layout/radial1"/>
    <dgm:cxn modelId="{91979F0B-EC45-4C80-A65F-866922DB4E4F}" type="presParOf" srcId="{DE19E9CC-14C7-4CBE-98DB-50072695C787}" destId="{27011D16-E95D-4196-A2CA-DC378C5DB0AC}" srcOrd="0" destOrd="0" presId="urn:microsoft.com/office/officeart/2005/8/layout/radial1"/>
    <dgm:cxn modelId="{736A0460-079F-4AB9-A7DD-A66EC61A0156}" type="presParOf" srcId="{DE19E9CC-14C7-4CBE-98DB-50072695C787}" destId="{A97E573B-973F-486D-ABB0-D739D8774098}" srcOrd="1" destOrd="0" presId="urn:microsoft.com/office/officeart/2005/8/layout/radial1"/>
    <dgm:cxn modelId="{1D91CD33-CFF6-47F1-AC18-4820BB6483B0}" type="presParOf" srcId="{A97E573B-973F-486D-ABB0-D739D8774098}" destId="{F083820F-5F80-4E26-883F-928FF751C391}" srcOrd="0" destOrd="0" presId="urn:microsoft.com/office/officeart/2005/8/layout/radial1"/>
    <dgm:cxn modelId="{E4CFB52D-E967-4364-A966-4CC475FA19B5}" type="presParOf" srcId="{DE19E9CC-14C7-4CBE-98DB-50072695C787}" destId="{0A8A122F-B7B4-4147-B555-06E3F42F9852}" srcOrd="2" destOrd="0" presId="urn:microsoft.com/office/officeart/2005/8/layout/radial1"/>
    <dgm:cxn modelId="{4454AFD8-9B20-437F-8753-2F31C361DAF0}" type="presParOf" srcId="{DE19E9CC-14C7-4CBE-98DB-50072695C787}" destId="{7263C542-1FB7-42EB-B174-46EE76D3FDFC}" srcOrd="3" destOrd="0" presId="urn:microsoft.com/office/officeart/2005/8/layout/radial1"/>
    <dgm:cxn modelId="{151895AF-4493-41DA-893C-AEF7EC312943}" type="presParOf" srcId="{7263C542-1FB7-42EB-B174-46EE76D3FDFC}" destId="{959400C3-3B3F-4E80-A27B-6E8345DB0197}" srcOrd="0" destOrd="0" presId="urn:microsoft.com/office/officeart/2005/8/layout/radial1"/>
    <dgm:cxn modelId="{62E76D66-18E0-40E5-A425-0439DA506F73}" type="presParOf" srcId="{DE19E9CC-14C7-4CBE-98DB-50072695C787}" destId="{314F66FE-419B-402F-B234-2905F75AB922}" srcOrd="4" destOrd="0" presId="urn:microsoft.com/office/officeart/2005/8/layout/radial1"/>
    <dgm:cxn modelId="{7B934B1A-3B79-4740-B37E-A3245E435570}" type="presParOf" srcId="{DE19E9CC-14C7-4CBE-98DB-50072695C787}" destId="{7554D855-6D3A-44A0-B87E-7ED031838AAE}" srcOrd="5" destOrd="0" presId="urn:microsoft.com/office/officeart/2005/8/layout/radial1"/>
    <dgm:cxn modelId="{4F43526B-5596-490B-AC4C-D10DD68E7D93}" type="presParOf" srcId="{7554D855-6D3A-44A0-B87E-7ED031838AAE}" destId="{E3B04AF9-AC2F-49E9-A4F1-665A83E0B4A2}" srcOrd="0" destOrd="0" presId="urn:microsoft.com/office/officeart/2005/8/layout/radial1"/>
    <dgm:cxn modelId="{41380159-E073-495F-9693-03A32488ED99}" type="presParOf" srcId="{DE19E9CC-14C7-4CBE-98DB-50072695C787}" destId="{9B5D7FD9-F5DD-4FCA-9C26-E9EB695B59E7}"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5CDEA0-CE62-4DAB-B2CB-72CB9777CC4C}" type="doc">
      <dgm:prSet loTypeId="urn:microsoft.com/office/officeart/2005/8/layout/chevron1" loCatId="process" qsTypeId="urn:microsoft.com/office/officeart/2005/8/quickstyle/simple1" qsCatId="simple" csTypeId="urn:microsoft.com/office/officeart/2005/8/colors/accent1_2" csCatId="accent1" phldr="1"/>
      <dgm:spPr/>
    </dgm:pt>
    <dgm:pt modelId="{50A849E2-7D2D-4CA0-BC00-675A0009F034}">
      <dgm:prSet phldrT="[Texto]"/>
      <dgm:spPr>
        <a:solidFill>
          <a:srgbClr val="7030A0"/>
        </a:solidFill>
      </dgm:spPr>
      <dgm:t>
        <a:bodyPr/>
        <a:lstStyle/>
        <a:p>
          <a:r>
            <a:rPr lang="es-CO" dirty="0" smtClean="0"/>
            <a:t>Una estructura legal definida es importante si desea conseguir financiamiento externo a la empresa</a:t>
          </a:r>
          <a:endParaRPr lang="es-CO" dirty="0"/>
        </a:p>
      </dgm:t>
    </dgm:pt>
    <dgm:pt modelId="{BF93DA52-FB0D-4390-96E4-30DACEFE49B2}" type="parTrans" cxnId="{152EAFD8-11BD-4692-9760-E6248E09FD94}">
      <dgm:prSet/>
      <dgm:spPr/>
      <dgm:t>
        <a:bodyPr/>
        <a:lstStyle/>
        <a:p>
          <a:endParaRPr lang="es-CO"/>
        </a:p>
      </dgm:t>
    </dgm:pt>
    <dgm:pt modelId="{BEDBE709-08A7-4F73-8485-12C8C0C33E2C}" type="sibTrans" cxnId="{152EAFD8-11BD-4692-9760-E6248E09FD94}">
      <dgm:prSet/>
      <dgm:spPr/>
      <dgm:t>
        <a:bodyPr/>
        <a:lstStyle/>
        <a:p>
          <a:endParaRPr lang="es-CO"/>
        </a:p>
      </dgm:t>
    </dgm:pt>
    <dgm:pt modelId="{28569E1B-9EE8-44C5-9A40-4EBDEC31BA88}" type="pres">
      <dgm:prSet presAssocID="{F15CDEA0-CE62-4DAB-B2CB-72CB9777CC4C}" presName="Name0" presStyleCnt="0">
        <dgm:presLayoutVars>
          <dgm:dir/>
          <dgm:animLvl val="lvl"/>
          <dgm:resizeHandles val="exact"/>
        </dgm:presLayoutVars>
      </dgm:prSet>
      <dgm:spPr/>
    </dgm:pt>
    <dgm:pt modelId="{8E5CF913-FA76-447A-B6DF-077821075DB9}" type="pres">
      <dgm:prSet presAssocID="{50A849E2-7D2D-4CA0-BC00-675A0009F034}" presName="parTxOnly" presStyleLbl="node1" presStyleIdx="0" presStyleCnt="1" custScaleX="61424" custScaleY="64968" custLinFactNeighborX="41343" custLinFactNeighborY="-35437">
        <dgm:presLayoutVars>
          <dgm:chMax val="0"/>
          <dgm:chPref val="0"/>
          <dgm:bulletEnabled val="1"/>
        </dgm:presLayoutVars>
      </dgm:prSet>
      <dgm:spPr/>
      <dgm:t>
        <a:bodyPr/>
        <a:lstStyle/>
        <a:p>
          <a:endParaRPr lang="es-CO"/>
        </a:p>
      </dgm:t>
    </dgm:pt>
  </dgm:ptLst>
  <dgm:cxnLst>
    <dgm:cxn modelId="{152EAFD8-11BD-4692-9760-E6248E09FD94}" srcId="{F15CDEA0-CE62-4DAB-B2CB-72CB9777CC4C}" destId="{50A849E2-7D2D-4CA0-BC00-675A0009F034}" srcOrd="0" destOrd="0" parTransId="{BF93DA52-FB0D-4390-96E4-30DACEFE49B2}" sibTransId="{BEDBE709-08A7-4F73-8485-12C8C0C33E2C}"/>
    <dgm:cxn modelId="{364C24E8-6D3B-4EC6-BFB0-5CF1FB17ED09}" type="presOf" srcId="{50A849E2-7D2D-4CA0-BC00-675A0009F034}" destId="{8E5CF913-FA76-447A-B6DF-077821075DB9}" srcOrd="0" destOrd="0" presId="urn:microsoft.com/office/officeart/2005/8/layout/chevron1"/>
    <dgm:cxn modelId="{E8E957D2-4927-403A-8B81-07F680071859}" type="presOf" srcId="{F15CDEA0-CE62-4DAB-B2CB-72CB9777CC4C}" destId="{28569E1B-9EE8-44C5-9A40-4EBDEC31BA88}" srcOrd="0" destOrd="0" presId="urn:microsoft.com/office/officeart/2005/8/layout/chevron1"/>
    <dgm:cxn modelId="{8BE3611C-B070-465E-9CA2-C352923EFD90}" type="presParOf" srcId="{28569E1B-9EE8-44C5-9A40-4EBDEC31BA88}" destId="{8E5CF913-FA76-447A-B6DF-077821075DB9}"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358D63C-AA18-4193-A42E-EF25497E382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CO"/>
        </a:p>
      </dgm:t>
    </dgm:pt>
    <dgm:pt modelId="{00DDE0D0-B66D-454E-8492-9EA76F45BCDB}">
      <dgm:prSet phldrT="[Texto]"/>
      <dgm:spPr>
        <a:solidFill>
          <a:srgbClr val="C00000"/>
        </a:solidFill>
      </dgm:spPr>
      <dgm:t>
        <a:bodyPr/>
        <a:lstStyle/>
        <a:p>
          <a:r>
            <a:rPr lang="es-CO" dirty="0" smtClean="0"/>
            <a:t>Los gobiernos usan…</a:t>
          </a:r>
          <a:endParaRPr lang="es-CO" dirty="0"/>
        </a:p>
      </dgm:t>
    </dgm:pt>
    <dgm:pt modelId="{F69CB9A0-125A-452E-ABE5-F13E8B7F1ACC}" type="parTrans" cxnId="{D78A9379-CBB1-48FA-ACDB-ADABAB451065}">
      <dgm:prSet/>
      <dgm:spPr/>
      <dgm:t>
        <a:bodyPr/>
        <a:lstStyle/>
        <a:p>
          <a:endParaRPr lang="es-CO"/>
        </a:p>
      </dgm:t>
    </dgm:pt>
    <dgm:pt modelId="{EC3D3036-DB6D-4206-A11C-0ED6EAD4ABD2}" type="sibTrans" cxnId="{D78A9379-CBB1-48FA-ACDB-ADABAB451065}">
      <dgm:prSet/>
      <dgm:spPr/>
      <dgm:t>
        <a:bodyPr/>
        <a:lstStyle/>
        <a:p>
          <a:endParaRPr lang="es-CO"/>
        </a:p>
      </dgm:t>
    </dgm:pt>
    <dgm:pt modelId="{BDF2A35C-AFA2-4D99-A7FC-2C4BED9C0817}">
      <dgm:prSet phldrT="[Texto]"/>
      <dgm:spPr>
        <a:solidFill>
          <a:schemeClr val="accent4">
            <a:lumMod val="75000"/>
          </a:schemeClr>
        </a:solidFill>
      </dgm:spPr>
      <dgm:t>
        <a:bodyPr/>
        <a:lstStyle/>
        <a:p>
          <a:r>
            <a:rPr lang="es-CO" dirty="0" smtClean="0"/>
            <a:t>Instrumentos financieros</a:t>
          </a:r>
          <a:endParaRPr lang="es-CO" dirty="0"/>
        </a:p>
      </dgm:t>
    </dgm:pt>
    <dgm:pt modelId="{EFB6BD20-9A8E-46E0-9116-A26A658860A2}" type="parTrans" cxnId="{41A59D57-853F-47CF-AE58-900F04E969DF}">
      <dgm:prSet/>
      <dgm:spPr/>
      <dgm:t>
        <a:bodyPr/>
        <a:lstStyle/>
        <a:p>
          <a:endParaRPr lang="es-CO"/>
        </a:p>
      </dgm:t>
    </dgm:pt>
    <dgm:pt modelId="{96A66671-6984-4032-B12E-46DD5150960E}" type="sibTrans" cxnId="{41A59D57-853F-47CF-AE58-900F04E969DF}">
      <dgm:prSet/>
      <dgm:spPr/>
      <dgm:t>
        <a:bodyPr/>
        <a:lstStyle/>
        <a:p>
          <a:endParaRPr lang="es-CO"/>
        </a:p>
      </dgm:t>
    </dgm:pt>
    <dgm:pt modelId="{6BDC6E98-6CA5-4E17-94AB-8C081E1DAA14}">
      <dgm:prSet phldrT="[Texto]"/>
      <dgm:spPr>
        <a:solidFill>
          <a:srgbClr val="002060"/>
        </a:solidFill>
      </dgm:spPr>
      <dgm:t>
        <a:bodyPr/>
        <a:lstStyle/>
        <a:p>
          <a:r>
            <a:rPr lang="es-CO" dirty="0" smtClean="0"/>
            <a:t>Tributarios</a:t>
          </a:r>
          <a:endParaRPr lang="es-CO" dirty="0"/>
        </a:p>
      </dgm:t>
    </dgm:pt>
    <dgm:pt modelId="{87A37866-006B-4F9C-878B-BCC40D8FD184}" type="parTrans" cxnId="{D728E246-6955-4FC0-B7C9-DBAB3E8F5595}">
      <dgm:prSet/>
      <dgm:spPr/>
      <dgm:t>
        <a:bodyPr/>
        <a:lstStyle/>
        <a:p>
          <a:endParaRPr lang="es-CO"/>
        </a:p>
      </dgm:t>
    </dgm:pt>
    <dgm:pt modelId="{C7EBE469-6517-41D7-93DA-60C6998198E2}" type="sibTrans" cxnId="{D728E246-6955-4FC0-B7C9-DBAB3E8F5595}">
      <dgm:prSet/>
      <dgm:spPr/>
      <dgm:t>
        <a:bodyPr/>
        <a:lstStyle/>
        <a:p>
          <a:endParaRPr lang="es-CO"/>
        </a:p>
      </dgm:t>
    </dgm:pt>
    <dgm:pt modelId="{4655E5E3-007C-4020-9EEA-5B5EF65D3EFC}">
      <dgm:prSet phldrT="[Texto]"/>
      <dgm:spPr>
        <a:solidFill>
          <a:srgbClr val="7030A0"/>
        </a:solidFill>
      </dgm:spPr>
      <dgm:t>
        <a:bodyPr/>
        <a:lstStyle/>
        <a:p>
          <a:r>
            <a:rPr lang="es-CO" dirty="0" smtClean="0"/>
            <a:t>Compras de gobierno</a:t>
          </a:r>
          <a:endParaRPr lang="es-CO" dirty="0"/>
        </a:p>
      </dgm:t>
    </dgm:pt>
    <dgm:pt modelId="{725B7F06-A3F9-4FE7-B9A7-AB3C13FA64E0}" type="parTrans" cxnId="{B07ACB74-FABB-4CBF-A27E-E10CA374F86E}">
      <dgm:prSet/>
      <dgm:spPr/>
      <dgm:t>
        <a:bodyPr/>
        <a:lstStyle/>
        <a:p>
          <a:endParaRPr lang="es-CO"/>
        </a:p>
      </dgm:t>
    </dgm:pt>
    <dgm:pt modelId="{40DA25BD-49B6-46D8-8566-5C5B53EA4CE0}" type="sibTrans" cxnId="{B07ACB74-FABB-4CBF-A27E-E10CA374F86E}">
      <dgm:prSet/>
      <dgm:spPr/>
      <dgm:t>
        <a:bodyPr/>
        <a:lstStyle/>
        <a:p>
          <a:endParaRPr lang="es-CO"/>
        </a:p>
      </dgm:t>
    </dgm:pt>
    <dgm:pt modelId="{CD3F8C53-EC1E-437C-9F9E-6E96EEE265ED}">
      <dgm:prSet phldrT="[Texto]"/>
      <dgm:spPr>
        <a:solidFill>
          <a:srgbClr val="00B0F0"/>
        </a:solidFill>
      </dgm:spPr>
      <dgm:t>
        <a:bodyPr/>
        <a:lstStyle/>
        <a:p>
          <a:r>
            <a:rPr lang="es-CO" dirty="0" smtClean="0"/>
            <a:t>Incentivo a la innovación y tecnología</a:t>
          </a:r>
          <a:endParaRPr lang="es-CO" dirty="0"/>
        </a:p>
      </dgm:t>
    </dgm:pt>
    <dgm:pt modelId="{1049045F-25AE-4D03-B8BC-477192EBB9A0}" type="parTrans" cxnId="{C12A4398-57B8-4749-BE96-88D350A924C4}">
      <dgm:prSet/>
      <dgm:spPr/>
      <dgm:t>
        <a:bodyPr/>
        <a:lstStyle/>
        <a:p>
          <a:endParaRPr lang="es-CO"/>
        </a:p>
      </dgm:t>
    </dgm:pt>
    <dgm:pt modelId="{BBB27CB0-3E7E-4014-B23F-01A2581979EB}" type="sibTrans" cxnId="{C12A4398-57B8-4749-BE96-88D350A924C4}">
      <dgm:prSet/>
      <dgm:spPr/>
      <dgm:t>
        <a:bodyPr/>
        <a:lstStyle/>
        <a:p>
          <a:endParaRPr lang="es-CO"/>
        </a:p>
      </dgm:t>
    </dgm:pt>
    <dgm:pt modelId="{B3520CD4-B436-4FAD-AA7E-D3285C03735F}">
      <dgm:prSet phldrT="[Texto]"/>
      <dgm:spPr>
        <a:solidFill>
          <a:srgbClr val="00B050"/>
        </a:solidFill>
      </dgm:spPr>
      <dgm:t>
        <a:bodyPr/>
        <a:lstStyle/>
        <a:p>
          <a:r>
            <a:rPr lang="es-CO" dirty="0" smtClean="0"/>
            <a:t>Previsiones legislativas</a:t>
          </a:r>
          <a:endParaRPr lang="es-CO" dirty="0"/>
        </a:p>
      </dgm:t>
    </dgm:pt>
    <dgm:pt modelId="{3BBFF150-A904-4764-81E5-A185B5711404}" type="parTrans" cxnId="{2EA77235-04CF-4CA1-958D-3F43740FE075}">
      <dgm:prSet/>
      <dgm:spPr/>
      <dgm:t>
        <a:bodyPr/>
        <a:lstStyle/>
        <a:p>
          <a:endParaRPr lang="es-CO"/>
        </a:p>
      </dgm:t>
    </dgm:pt>
    <dgm:pt modelId="{C9907E9B-3FED-4564-A68F-76E160AD5C8C}" type="sibTrans" cxnId="{2EA77235-04CF-4CA1-958D-3F43740FE075}">
      <dgm:prSet/>
      <dgm:spPr/>
      <dgm:t>
        <a:bodyPr/>
        <a:lstStyle/>
        <a:p>
          <a:endParaRPr lang="es-CO"/>
        </a:p>
      </dgm:t>
    </dgm:pt>
    <dgm:pt modelId="{F175F229-A461-4792-9B9C-D623D28C8CDC}">
      <dgm:prSet phldrT="[Texto]"/>
      <dgm:spPr>
        <a:solidFill>
          <a:schemeClr val="accent2">
            <a:lumMod val="75000"/>
          </a:schemeClr>
        </a:solidFill>
      </dgm:spPr>
      <dgm:t>
        <a:bodyPr/>
        <a:lstStyle/>
        <a:p>
          <a:r>
            <a:rPr lang="es-CO" dirty="0" smtClean="0"/>
            <a:t>Unidad gubernamental especializada</a:t>
          </a:r>
          <a:endParaRPr lang="es-CO" dirty="0"/>
        </a:p>
      </dgm:t>
    </dgm:pt>
    <dgm:pt modelId="{CB862005-5DE0-474B-8021-66B49D590A25}" type="parTrans" cxnId="{C209B907-3385-44C4-A21B-A8362118D84C}">
      <dgm:prSet/>
      <dgm:spPr/>
      <dgm:t>
        <a:bodyPr/>
        <a:lstStyle/>
        <a:p>
          <a:endParaRPr lang="es-CO"/>
        </a:p>
      </dgm:t>
    </dgm:pt>
    <dgm:pt modelId="{29B97618-043F-4124-A58D-0EE5C4B0B35C}" type="sibTrans" cxnId="{C209B907-3385-44C4-A21B-A8362118D84C}">
      <dgm:prSet/>
      <dgm:spPr/>
      <dgm:t>
        <a:bodyPr/>
        <a:lstStyle/>
        <a:p>
          <a:endParaRPr lang="es-CO"/>
        </a:p>
      </dgm:t>
    </dgm:pt>
    <dgm:pt modelId="{C0396503-4C0D-4812-8C04-882E0F58E81F}" type="pres">
      <dgm:prSet presAssocID="{B358D63C-AA18-4193-A42E-EF25497E3829}" presName="diagram" presStyleCnt="0">
        <dgm:presLayoutVars>
          <dgm:chPref val="1"/>
          <dgm:dir/>
          <dgm:animOne val="branch"/>
          <dgm:animLvl val="lvl"/>
          <dgm:resizeHandles val="exact"/>
        </dgm:presLayoutVars>
      </dgm:prSet>
      <dgm:spPr/>
      <dgm:t>
        <a:bodyPr/>
        <a:lstStyle/>
        <a:p>
          <a:endParaRPr lang="es-CO"/>
        </a:p>
      </dgm:t>
    </dgm:pt>
    <dgm:pt modelId="{0FDC6739-869C-4B5C-8ADD-B4A866EDE1EC}" type="pres">
      <dgm:prSet presAssocID="{00DDE0D0-B66D-454E-8492-9EA76F45BCDB}" presName="root1" presStyleCnt="0"/>
      <dgm:spPr/>
    </dgm:pt>
    <dgm:pt modelId="{BA81FBEC-F9E7-4AC9-888B-2B672B5C1E6D}" type="pres">
      <dgm:prSet presAssocID="{00DDE0D0-B66D-454E-8492-9EA76F45BCDB}" presName="LevelOneTextNode" presStyleLbl="node0" presStyleIdx="0" presStyleCnt="1">
        <dgm:presLayoutVars>
          <dgm:chPref val="3"/>
        </dgm:presLayoutVars>
      </dgm:prSet>
      <dgm:spPr/>
      <dgm:t>
        <a:bodyPr/>
        <a:lstStyle/>
        <a:p>
          <a:endParaRPr lang="es-CO"/>
        </a:p>
      </dgm:t>
    </dgm:pt>
    <dgm:pt modelId="{02EE9DFB-4AC5-4B6F-B8A2-B313FDACB102}" type="pres">
      <dgm:prSet presAssocID="{00DDE0D0-B66D-454E-8492-9EA76F45BCDB}" presName="level2hierChild" presStyleCnt="0"/>
      <dgm:spPr/>
    </dgm:pt>
    <dgm:pt modelId="{CAA06831-0588-4F9C-A0A0-3A9A5BD1B331}" type="pres">
      <dgm:prSet presAssocID="{3BBFF150-A904-4764-81E5-A185B5711404}" presName="conn2-1" presStyleLbl="parChTrans1D2" presStyleIdx="0" presStyleCnt="6"/>
      <dgm:spPr/>
      <dgm:t>
        <a:bodyPr/>
        <a:lstStyle/>
        <a:p>
          <a:endParaRPr lang="es-MX"/>
        </a:p>
      </dgm:t>
    </dgm:pt>
    <dgm:pt modelId="{9B48F732-85DD-477F-973E-F4F6BF5EF1AF}" type="pres">
      <dgm:prSet presAssocID="{3BBFF150-A904-4764-81E5-A185B5711404}" presName="connTx" presStyleLbl="parChTrans1D2" presStyleIdx="0" presStyleCnt="6"/>
      <dgm:spPr/>
      <dgm:t>
        <a:bodyPr/>
        <a:lstStyle/>
        <a:p>
          <a:endParaRPr lang="es-MX"/>
        </a:p>
      </dgm:t>
    </dgm:pt>
    <dgm:pt modelId="{3157FE8F-271C-417A-B944-EE9DC4A1A5C8}" type="pres">
      <dgm:prSet presAssocID="{B3520CD4-B436-4FAD-AA7E-D3285C03735F}" presName="root2" presStyleCnt="0"/>
      <dgm:spPr/>
    </dgm:pt>
    <dgm:pt modelId="{DF603CF8-2611-4C3F-8748-4DF0554BCAF3}" type="pres">
      <dgm:prSet presAssocID="{B3520CD4-B436-4FAD-AA7E-D3285C03735F}" presName="LevelTwoTextNode" presStyleLbl="node2" presStyleIdx="0" presStyleCnt="6">
        <dgm:presLayoutVars>
          <dgm:chPref val="3"/>
        </dgm:presLayoutVars>
      </dgm:prSet>
      <dgm:spPr/>
      <dgm:t>
        <a:bodyPr/>
        <a:lstStyle/>
        <a:p>
          <a:endParaRPr lang="es-CO"/>
        </a:p>
      </dgm:t>
    </dgm:pt>
    <dgm:pt modelId="{861E4B11-2041-4903-8624-757515A91F7B}" type="pres">
      <dgm:prSet presAssocID="{B3520CD4-B436-4FAD-AA7E-D3285C03735F}" presName="level3hierChild" presStyleCnt="0"/>
      <dgm:spPr/>
    </dgm:pt>
    <dgm:pt modelId="{6812BE38-D5E3-44A0-BBFB-1E2E4FBFEC7C}" type="pres">
      <dgm:prSet presAssocID="{CB862005-5DE0-474B-8021-66B49D590A25}" presName="conn2-1" presStyleLbl="parChTrans1D2" presStyleIdx="1" presStyleCnt="6"/>
      <dgm:spPr/>
      <dgm:t>
        <a:bodyPr/>
        <a:lstStyle/>
        <a:p>
          <a:endParaRPr lang="es-MX"/>
        </a:p>
      </dgm:t>
    </dgm:pt>
    <dgm:pt modelId="{9B9C8AA8-18DD-404D-8FFA-13CFD71F157B}" type="pres">
      <dgm:prSet presAssocID="{CB862005-5DE0-474B-8021-66B49D590A25}" presName="connTx" presStyleLbl="parChTrans1D2" presStyleIdx="1" presStyleCnt="6"/>
      <dgm:spPr/>
      <dgm:t>
        <a:bodyPr/>
        <a:lstStyle/>
        <a:p>
          <a:endParaRPr lang="es-MX"/>
        </a:p>
      </dgm:t>
    </dgm:pt>
    <dgm:pt modelId="{49B20767-B3CB-435E-965B-CF8D047B8D57}" type="pres">
      <dgm:prSet presAssocID="{F175F229-A461-4792-9B9C-D623D28C8CDC}" presName="root2" presStyleCnt="0"/>
      <dgm:spPr/>
    </dgm:pt>
    <dgm:pt modelId="{2BD72014-E124-4DCD-AB9E-16942DD512F1}" type="pres">
      <dgm:prSet presAssocID="{F175F229-A461-4792-9B9C-D623D28C8CDC}" presName="LevelTwoTextNode" presStyleLbl="node2" presStyleIdx="1" presStyleCnt="6">
        <dgm:presLayoutVars>
          <dgm:chPref val="3"/>
        </dgm:presLayoutVars>
      </dgm:prSet>
      <dgm:spPr/>
      <dgm:t>
        <a:bodyPr/>
        <a:lstStyle/>
        <a:p>
          <a:endParaRPr lang="es-CO"/>
        </a:p>
      </dgm:t>
    </dgm:pt>
    <dgm:pt modelId="{481DAFE3-C937-454B-B8BB-C4CEBE70C26E}" type="pres">
      <dgm:prSet presAssocID="{F175F229-A461-4792-9B9C-D623D28C8CDC}" presName="level3hierChild" presStyleCnt="0"/>
      <dgm:spPr/>
    </dgm:pt>
    <dgm:pt modelId="{40D4C29B-0DC4-45E8-900B-CFD545E03AF7}" type="pres">
      <dgm:prSet presAssocID="{EFB6BD20-9A8E-46E0-9116-A26A658860A2}" presName="conn2-1" presStyleLbl="parChTrans1D2" presStyleIdx="2" presStyleCnt="6"/>
      <dgm:spPr/>
      <dgm:t>
        <a:bodyPr/>
        <a:lstStyle/>
        <a:p>
          <a:endParaRPr lang="es-CO"/>
        </a:p>
      </dgm:t>
    </dgm:pt>
    <dgm:pt modelId="{50C88A19-AEDD-478F-964E-24533B034273}" type="pres">
      <dgm:prSet presAssocID="{EFB6BD20-9A8E-46E0-9116-A26A658860A2}" presName="connTx" presStyleLbl="parChTrans1D2" presStyleIdx="2" presStyleCnt="6"/>
      <dgm:spPr/>
      <dgm:t>
        <a:bodyPr/>
        <a:lstStyle/>
        <a:p>
          <a:endParaRPr lang="es-CO"/>
        </a:p>
      </dgm:t>
    </dgm:pt>
    <dgm:pt modelId="{F37CC486-FDC1-400C-89F2-276CB532160F}" type="pres">
      <dgm:prSet presAssocID="{BDF2A35C-AFA2-4D99-A7FC-2C4BED9C0817}" presName="root2" presStyleCnt="0"/>
      <dgm:spPr/>
    </dgm:pt>
    <dgm:pt modelId="{9BEDDAE6-64F6-4091-BAF0-A4B509CBE8FA}" type="pres">
      <dgm:prSet presAssocID="{BDF2A35C-AFA2-4D99-A7FC-2C4BED9C0817}" presName="LevelTwoTextNode" presStyleLbl="node2" presStyleIdx="2" presStyleCnt="6">
        <dgm:presLayoutVars>
          <dgm:chPref val="3"/>
        </dgm:presLayoutVars>
      </dgm:prSet>
      <dgm:spPr/>
      <dgm:t>
        <a:bodyPr/>
        <a:lstStyle/>
        <a:p>
          <a:endParaRPr lang="es-CO"/>
        </a:p>
      </dgm:t>
    </dgm:pt>
    <dgm:pt modelId="{78843DF6-BEA7-483F-9138-A840F6BD46CF}" type="pres">
      <dgm:prSet presAssocID="{BDF2A35C-AFA2-4D99-A7FC-2C4BED9C0817}" presName="level3hierChild" presStyleCnt="0"/>
      <dgm:spPr/>
    </dgm:pt>
    <dgm:pt modelId="{45EB4E29-CBAB-4D1E-9DDD-526E0AB8CC37}" type="pres">
      <dgm:prSet presAssocID="{87A37866-006B-4F9C-878B-BCC40D8FD184}" presName="conn2-1" presStyleLbl="parChTrans1D2" presStyleIdx="3" presStyleCnt="6"/>
      <dgm:spPr/>
      <dgm:t>
        <a:bodyPr/>
        <a:lstStyle/>
        <a:p>
          <a:endParaRPr lang="es-CO"/>
        </a:p>
      </dgm:t>
    </dgm:pt>
    <dgm:pt modelId="{ABF9873C-636C-410D-BCB3-5B8FCBA97D1D}" type="pres">
      <dgm:prSet presAssocID="{87A37866-006B-4F9C-878B-BCC40D8FD184}" presName="connTx" presStyleLbl="parChTrans1D2" presStyleIdx="3" presStyleCnt="6"/>
      <dgm:spPr/>
      <dgm:t>
        <a:bodyPr/>
        <a:lstStyle/>
        <a:p>
          <a:endParaRPr lang="es-CO"/>
        </a:p>
      </dgm:t>
    </dgm:pt>
    <dgm:pt modelId="{B54CBC18-0AF5-40F7-9E16-3D12420E1ECE}" type="pres">
      <dgm:prSet presAssocID="{6BDC6E98-6CA5-4E17-94AB-8C081E1DAA14}" presName="root2" presStyleCnt="0"/>
      <dgm:spPr/>
    </dgm:pt>
    <dgm:pt modelId="{7D7D8FAF-B1CB-46FE-A3D3-CBE24EA8CCCE}" type="pres">
      <dgm:prSet presAssocID="{6BDC6E98-6CA5-4E17-94AB-8C081E1DAA14}" presName="LevelTwoTextNode" presStyleLbl="node2" presStyleIdx="3" presStyleCnt="6">
        <dgm:presLayoutVars>
          <dgm:chPref val="3"/>
        </dgm:presLayoutVars>
      </dgm:prSet>
      <dgm:spPr/>
      <dgm:t>
        <a:bodyPr/>
        <a:lstStyle/>
        <a:p>
          <a:endParaRPr lang="es-CO"/>
        </a:p>
      </dgm:t>
    </dgm:pt>
    <dgm:pt modelId="{0752E533-47A9-430A-94CD-C350F1CB9DE0}" type="pres">
      <dgm:prSet presAssocID="{6BDC6E98-6CA5-4E17-94AB-8C081E1DAA14}" presName="level3hierChild" presStyleCnt="0"/>
      <dgm:spPr/>
    </dgm:pt>
    <dgm:pt modelId="{E2C07DDF-DD9F-4547-A642-680C6FB89364}" type="pres">
      <dgm:prSet presAssocID="{725B7F06-A3F9-4FE7-B9A7-AB3C13FA64E0}" presName="conn2-1" presStyleLbl="parChTrans1D2" presStyleIdx="4" presStyleCnt="6"/>
      <dgm:spPr/>
      <dgm:t>
        <a:bodyPr/>
        <a:lstStyle/>
        <a:p>
          <a:endParaRPr lang="es-CO"/>
        </a:p>
      </dgm:t>
    </dgm:pt>
    <dgm:pt modelId="{55496E3C-9499-45B7-9A41-39B873737096}" type="pres">
      <dgm:prSet presAssocID="{725B7F06-A3F9-4FE7-B9A7-AB3C13FA64E0}" presName="connTx" presStyleLbl="parChTrans1D2" presStyleIdx="4" presStyleCnt="6"/>
      <dgm:spPr/>
      <dgm:t>
        <a:bodyPr/>
        <a:lstStyle/>
        <a:p>
          <a:endParaRPr lang="es-CO"/>
        </a:p>
      </dgm:t>
    </dgm:pt>
    <dgm:pt modelId="{558E7964-D87C-4F2D-A4EC-68C1EDBE3459}" type="pres">
      <dgm:prSet presAssocID="{4655E5E3-007C-4020-9EEA-5B5EF65D3EFC}" presName="root2" presStyleCnt="0"/>
      <dgm:spPr/>
    </dgm:pt>
    <dgm:pt modelId="{59485FA2-8877-499D-85F3-A4DBB1A84C83}" type="pres">
      <dgm:prSet presAssocID="{4655E5E3-007C-4020-9EEA-5B5EF65D3EFC}" presName="LevelTwoTextNode" presStyleLbl="node2" presStyleIdx="4" presStyleCnt="6">
        <dgm:presLayoutVars>
          <dgm:chPref val="3"/>
        </dgm:presLayoutVars>
      </dgm:prSet>
      <dgm:spPr/>
      <dgm:t>
        <a:bodyPr/>
        <a:lstStyle/>
        <a:p>
          <a:endParaRPr lang="es-CO"/>
        </a:p>
      </dgm:t>
    </dgm:pt>
    <dgm:pt modelId="{14071BD0-8DEB-4454-8DDA-AFA2877E9921}" type="pres">
      <dgm:prSet presAssocID="{4655E5E3-007C-4020-9EEA-5B5EF65D3EFC}" presName="level3hierChild" presStyleCnt="0"/>
      <dgm:spPr/>
    </dgm:pt>
    <dgm:pt modelId="{22717CBF-CCBC-4253-8C74-D5D67C7874B0}" type="pres">
      <dgm:prSet presAssocID="{1049045F-25AE-4D03-B8BC-477192EBB9A0}" presName="conn2-1" presStyleLbl="parChTrans1D2" presStyleIdx="5" presStyleCnt="6"/>
      <dgm:spPr/>
      <dgm:t>
        <a:bodyPr/>
        <a:lstStyle/>
        <a:p>
          <a:endParaRPr lang="es-CO"/>
        </a:p>
      </dgm:t>
    </dgm:pt>
    <dgm:pt modelId="{8DC96032-5359-46BA-BF00-C8C54994B091}" type="pres">
      <dgm:prSet presAssocID="{1049045F-25AE-4D03-B8BC-477192EBB9A0}" presName="connTx" presStyleLbl="parChTrans1D2" presStyleIdx="5" presStyleCnt="6"/>
      <dgm:spPr/>
      <dgm:t>
        <a:bodyPr/>
        <a:lstStyle/>
        <a:p>
          <a:endParaRPr lang="es-CO"/>
        </a:p>
      </dgm:t>
    </dgm:pt>
    <dgm:pt modelId="{85C38E28-BEF9-442B-B199-FD1F3D6A998B}" type="pres">
      <dgm:prSet presAssocID="{CD3F8C53-EC1E-437C-9F9E-6E96EEE265ED}" presName="root2" presStyleCnt="0"/>
      <dgm:spPr/>
    </dgm:pt>
    <dgm:pt modelId="{C544BD47-2E9A-4991-8D1A-9AD7A12BC19B}" type="pres">
      <dgm:prSet presAssocID="{CD3F8C53-EC1E-437C-9F9E-6E96EEE265ED}" presName="LevelTwoTextNode" presStyleLbl="node2" presStyleIdx="5" presStyleCnt="6">
        <dgm:presLayoutVars>
          <dgm:chPref val="3"/>
        </dgm:presLayoutVars>
      </dgm:prSet>
      <dgm:spPr/>
      <dgm:t>
        <a:bodyPr/>
        <a:lstStyle/>
        <a:p>
          <a:endParaRPr lang="es-CO"/>
        </a:p>
      </dgm:t>
    </dgm:pt>
    <dgm:pt modelId="{97019764-72C6-4327-AE7F-2AC7877D7C10}" type="pres">
      <dgm:prSet presAssocID="{CD3F8C53-EC1E-437C-9F9E-6E96EEE265ED}" presName="level3hierChild" presStyleCnt="0"/>
      <dgm:spPr/>
    </dgm:pt>
  </dgm:ptLst>
  <dgm:cxnLst>
    <dgm:cxn modelId="{32A8CF31-0820-4E78-AAED-A68490605B1B}" type="presOf" srcId="{B358D63C-AA18-4193-A42E-EF25497E3829}" destId="{C0396503-4C0D-4812-8C04-882E0F58E81F}" srcOrd="0" destOrd="0" presId="urn:microsoft.com/office/officeart/2005/8/layout/hierarchy2"/>
    <dgm:cxn modelId="{C209B907-3385-44C4-A21B-A8362118D84C}" srcId="{00DDE0D0-B66D-454E-8492-9EA76F45BCDB}" destId="{F175F229-A461-4792-9B9C-D623D28C8CDC}" srcOrd="1" destOrd="0" parTransId="{CB862005-5DE0-474B-8021-66B49D590A25}" sibTransId="{29B97618-043F-4124-A58D-0EE5C4B0B35C}"/>
    <dgm:cxn modelId="{A0EF3127-6305-4270-A6B7-5BAB4D0A3D63}" type="presOf" srcId="{1049045F-25AE-4D03-B8BC-477192EBB9A0}" destId="{8DC96032-5359-46BA-BF00-C8C54994B091}" srcOrd="1" destOrd="0" presId="urn:microsoft.com/office/officeart/2005/8/layout/hierarchy2"/>
    <dgm:cxn modelId="{63BE8EDF-F6FD-401E-8BEF-FF17532A1538}" type="presOf" srcId="{87A37866-006B-4F9C-878B-BCC40D8FD184}" destId="{45EB4E29-CBAB-4D1E-9DDD-526E0AB8CC37}" srcOrd="0" destOrd="0" presId="urn:microsoft.com/office/officeart/2005/8/layout/hierarchy2"/>
    <dgm:cxn modelId="{278E269F-9452-4CDB-85CE-DE0FD3AEE2D1}" type="presOf" srcId="{3BBFF150-A904-4764-81E5-A185B5711404}" destId="{9B48F732-85DD-477F-973E-F4F6BF5EF1AF}" srcOrd="1" destOrd="0" presId="urn:microsoft.com/office/officeart/2005/8/layout/hierarchy2"/>
    <dgm:cxn modelId="{3EA0D6DD-3902-4146-9C08-64DEABB46C82}" type="presOf" srcId="{CB862005-5DE0-474B-8021-66B49D590A25}" destId="{6812BE38-D5E3-44A0-BBFB-1E2E4FBFEC7C}" srcOrd="0" destOrd="0" presId="urn:microsoft.com/office/officeart/2005/8/layout/hierarchy2"/>
    <dgm:cxn modelId="{C12A4398-57B8-4749-BE96-88D350A924C4}" srcId="{00DDE0D0-B66D-454E-8492-9EA76F45BCDB}" destId="{CD3F8C53-EC1E-437C-9F9E-6E96EEE265ED}" srcOrd="5" destOrd="0" parTransId="{1049045F-25AE-4D03-B8BC-477192EBB9A0}" sibTransId="{BBB27CB0-3E7E-4014-B23F-01A2581979EB}"/>
    <dgm:cxn modelId="{D728E246-6955-4FC0-B7C9-DBAB3E8F5595}" srcId="{00DDE0D0-B66D-454E-8492-9EA76F45BCDB}" destId="{6BDC6E98-6CA5-4E17-94AB-8C081E1DAA14}" srcOrd="3" destOrd="0" parTransId="{87A37866-006B-4F9C-878B-BCC40D8FD184}" sibTransId="{C7EBE469-6517-41D7-93DA-60C6998198E2}"/>
    <dgm:cxn modelId="{D78A9379-CBB1-48FA-ACDB-ADABAB451065}" srcId="{B358D63C-AA18-4193-A42E-EF25497E3829}" destId="{00DDE0D0-B66D-454E-8492-9EA76F45BCDB}" srcOrd="0" destOrd="0" parTransId="{F69CB9A0-125A-452E-ABE5-F13E8B7F1ACC}" sibTransId="{EC3D3036-DB6D-4206-A11C-0ED6EAD4ABD2}"/>
    <dgm:cxn modelId="{8203EFE4-6AB9-40B4-9F2C-85E624F03CCA}" type="presOf" srcId="{725B7F06-A3F9-4FE7-B9A7-AB3C13FA64E0}" destId="{E2C07DDF-DD9F-4547-A642-680C6FB89364}" srcOrd="0" destOrd="0" presId="urn:microsoft.com/office/officeart/2005/8/layout/hierarchy2"/>
    <dgm:cxn modelId="{8F1AE4A4-B5EE-4D54-811B-1399855F7605}" type="presOf" srcId="{4655E5E3-007C-4020-9EEA-5B5EF65D3EFC}" destId="{59485FA2-8877-499D-85F3-A4DBB1A84C83}" srcOrd="0" destOrd="0" presId="urn:microsoft.com/office/officeart/2005/8/layout/hierarchy2"/>
    <dgm:cxn modelId="{42BDE07E-3AC2-4E03-9788-D8ED0F33D1A4}" type="presOf" srcId="{CB862005-5DE0-474B-8021-66B49D590A25}" destId="{9B9C8AA8-18DD-404D-8FFA-13CFD71F157B}" srcOrd="1" destOrd="0" presId="urn:microsoft.com/office/officeart/2005/8/layout/hierarchy2"/>
    <dgm:cxn modelId="{B15DC143-7074-4E48-8CDD-E28AB1517D7F}" type="presOf" srcId="{1049045F-25AE-4D03-B8BC-477192EBB9A0}" destId="{22717CBF-CCBC-4253-8C74-D5D67C7874B0}" srcOrd="0" destOrd="0" presId="urn:microsoft.com/office/officeart/2005/8/layout/hierarchy2"/>
    <dgm:cxn modelId="{62C751CB-AD55-42B3-8208-2B425E063CCD}" type="presOf" srcId="{F175F229-A461-4792-9B9C-D623D28C8CDC}" destId="{2BD72014-E124-4DCD-AB9E-16942DD512F1}" srcOrd="0" destOrd="0" presId="urn:microsoft.com/office/officeart/2005/8/layout/hierarchy2"/>
    <dgm:cxn modelId="{41A59D57-853F-47CF-AE58-900F04E969DF}" srcId="{00DDE0D0-B66D-454E-8492-9EA76F45BCDB}" destId="{BDF2A35C-AFA2-4D99-A7FC-2C4BED9C0817}" srcOrd="2" destOrd="0" parTransId="{EFB6BD20-9A8E-46E0-9116-A26A658860A2}" sibTransId="{96A66671-6984-4032-B12E-46DD5150960E}"/>
    <dgm:cxn modelId="{2EA77235-04CF-4CA1-958D-3F43740FE075}" srcId="{00DDE0D0-B66D-454E-8492-9EA76F45BCDB}" destId="{B3520CD4-B436-4FAD-AA7E-D3285C03735F}" srcOrd="0" destOrd="0" parTransId="{3BBFF150-A904-4764-81E5-A185B5711404}" sibTransId="{C9907E9B-3FED-4564-A68F-76E160AD5C8C}"/>
    <dgm:cxn modelId="{51D8B497-E300-40C9-BBDA-87BB86DD83EA}" type="presOf" srcId="{EFB6BD20-9A8E-46E0-9116-A26A658860A2}" destId="{40D4C29B-0DC4-45E8-900B-CFD545E03AF7}" srcOrd="0" destOrd="0" presId="urn:microsoft.com/office/officeart/2005/8/layout/hierarchy2"/>
    <dgm:cxn modelId="{E47BB373-A458-480F-BDDD-87C52ADE8E09}" type="presOf" srcId="{3BBFF150-A904-4764-81E5-A185B5711404}" destId="{CAA06831-0588-4F9C-A0A0-3A9A5BD1B331}" srcOrd="0" destOrd="0" presId="urn:microsoft.com/office/officeart/2005/8/layout/hierarchy2"/>
    <dgm:cxn modelId="{966318E5-DA88-425C-ABF6-96DC0F81111B}" type="presOf" srcId="{CD3F8C53-EC1E-437C-9F9E-6E96EEE265ED}" destId="{C544BD47-2E9A-4991-8D1A-9AD7A12BC19B}" srcOrd="0" destOrd="0" presId="urn:microsoft.com/office/officeart/2005/8/layout/hierarchy2"/>
    <dgm:cxn modelId="{B07ACB74-FABB-4CBF-A27E-E10CA374F86E}" srcId="{00DDE0D0-B66D-454E-8492-9EA76F45BCDB}" destId="{4655E5E3-007C-4020-9EEA-5B5EF65D3EFC}" srcOrd="4" destOrd="0" parTransId="{725B7F06-A3F9-4FE7-B9A7-AB3C13FA64E0}" sibTransId="{40DA25BD-49B6-46D8-8566-5C5B53EA4CE0}"/>
    <dgm:cxn modelId="{9D62C53E-6FB0-473F-9787-D05AA5E220A5}" type="presOf" srcId="{EFB6BD20-9A8E-46E0-9116-A26A658860A2}" destId="{50C88A19-AEDD-478F-964E-24533B034273}" srcOrd="1" destOrd="0" presId="urn:microsoft.com/office/officeart/2005/8/layout/hierarchy2"/>
    <dgm:cxn modelId="{7C50E3F4-C7BF-463E-A58A-645C6BC1ED14}" type="presOf" srcId="{BDF2A35C-AFA2-4D99-A7FC-2C4BED9C0817}" destId="{9BEDDAE6-64F6-4091-BAF0-A4B509CBE8FA}" srcOrd="0" destOrd="0" presId="urn:microsoft.com/office/officeart/2005/8/layout/hierarchy2"/>
    <dgm:cxn modelId="{F1E57E81-92D1-4C27-A952-C8D68F3A8738}" type="presOf" srcId="{87A37866-006B-4F9C-878B-BCC40D8FD184}" destId="{ABF9873C-636C-410D-BCB3-5B8FCBA97D1D}" srcOrd="1" destOrd="0" presId="urn:microsoft.com/office/officeart/2005/8/layout/hierarchy2"/>
    <dgm:cxn modelId="{6E229A14-5A94-47C4-B3CE-B6523BAEA300}" type="presOf" srcId="{00DDE0D0-B66D-454E-8492-9EA76F45BCDB}" destId="{BA81FBEC-F9E7-4AC9-888B-2B672B5C1E6D}" srcOrd="0" destOrd="0" presId="urn:microsoft.com/office/officeart/2005/8/layout/hierarchy2"/>
    <dgm:cxn modelId="{2C66B354-AD99-4C13-A4CD-5D6A5AEFE554}" type="presOf" srcId="{6BDC6E98-6CA5-4E17-94AB-8C081E1DAA14}" destId="{7D7D8FAF-B1CB-46FE-A3D3-CBE24EA8CCCE}" srcOrd="0" destOrd="0" presId="urn:microsoft.com/office/officeart/2005/8/layout/hierarchy2"/>
    <dgm:cxn modelId="{0238BAE4-83A3-4391-99B5-E25394EE54A9}" type="presOf" srcId="{B3520CD4-B436-4FAD-AA7E-D3285C03735F}" destId="{DF603CF8-2611-4C3F-8748-4DF0554BCAF3}" srcOrd="0" destOrd="0" presId="urn:microsoft.com/office/officeart/2005/8/layout/hierarchy2"/>
    <dgm:cxn modelId="{A0C43305-FAC6-4BC2-A28A-E3E788C6CD78}" type="presOf" srcId="{725B7F06-A3F9-4FE7-B9A7-AB3C13FA64E0}" destId="{55496E3C-9499-45B7-9A41-39B873737096}" srcOrd="1" destOrd="0" presId="urn:microsoft.com/office/officeart/2005/8/layout/hierarchy2"/>
    <dgm:cxn modelId="{AA376661-922B-460D-AA35-C0B4C47580CC}" type="presParOf" srcId="{C0396503-4C0D-4812-8C04-882E0F58E81F}" destId="{0FDC6739-869C-4B5C-8ADD-B4A866EDE1EC}" srcOrd="0" destOrd="0" presId="urn:microsoft.com/office/officeart/2005/8/layout/hierarchy2"/>
    <dgm:cxn modelId="{D9BE1FF8-ADD6-4157-B409-8B0B42736ABD}" type="presParOf" srcId="{0FDC6739-869C-4B5C-8ADD-B4A866EDE1EC}" destId="{BA81FBEC-F9E7-4AC9-888B-2B672B5C1E6D}" srcOrd="0" destOrd="0" presId="urn:microsoft.com/office/officeart/2005/8/layout/hierarchy2"/>
    <dgm:cxn modelId="{05181E45-0DA2-4EAD-BFA0-BD356F5D232E}" type="presParOf" srcId="{0FDC6739-869C-4B5C-8ADD-B4A866EDE1EC}" destId="{02EE9DFB-4AC5-4B6F-B8A2-B313FDACB102}" srcOrd="1" destOrd="0" presId="urn:microsoft.com/office/officeart/2005/8/layout/hierarchy2"/>
    <dgm:cxn modelId="{B2F0853E-CB49-428B-97B9-59AAE10B1B6D}" type="presParOf" srcId="{02EE9DFB-4AC5-4B6F-B8A2-B313FDACB102}" destId="{CAA06831-0588-4F9C-A0A0-3A9A5BD1B331}" srcOrd="0" destOrd="0" presId="urn:microsoft.com/office/officeart/2005/8/layout/hierarchy2"/>
    <dgm:cxn modelId="{2721D2B9-A62D-4F43-A01B-6AC5E6EE8092}" type="presParOf" srcId="{CAA06831-0588-4F9C-A0A0-3A9A5BD1B331}" destId="{9B48F732-85DD-477F-973E-F4F6BF5EF1AF}" srcOrd="0" destOrd="0" presId="urn:microsoft.com/office/officeart/2005/8/layout/hierarchy2"/>
    <dgm:cxn modelId="{A0558ECF-26D0-4C21-939B-611C106ADA96}" type="presParOf" srcId="{02EE9DFB-4AC5-4B6F-B8A2-B313FDACB102}" destId="{3157FE8F-271C-417A-B944-EE9DC4A1A5C8}" srcOrd="1" destOrd="0" presId="urn:microsoft.com/office/officeart/2005/8/layout/hierarchy2"/>
    <dgm:cxn modelId="{A353FF23-C502-4DE3-AADE-3C09176AB0B4}" type="presParOf" srcId="{3157FE8F-271C-417A-B944-EE9DC4A1A5C8}" destId="{DF603CF8-2611-4C3F-8748-4DF0554BCAF3}" srcOrd="0" destOrd="0" presId="urn:microsoft.com/office/officeart/2005/8/layout/hierarchy2"/>
    <dgm:cxn modelId="{48C388FF-AC5E-4F1F-8CBC-23367B0BFA4D}" type="presParOf" srcId="{3157FE8F-271C-417A-B944-EE9DC4A1A5C8}" destId="{861E4B11-2041-4903-8624-757515A91F7B}" srcOrd="1" destOrd="0" presId="urn:microsoft.com/office/officeart/2005/8/layout/hierarchy2"/>
    <dgm:cxn modelId="{DD28DA05-53F8-4E61-A755-B52FB44828EB}" type="presParOf" srcId="{02EE9DFB-4AC5-4B6F-B8A2-B313FDACB102}" destId="{6812BE38-D5E3-44A0-BBFB-1E2E4FBFEC7C}" srcOrd="2" destOrd="0" presId="urn:microsoft.com/office/officeart/2005/8/layout/hierarchy2"/>
    <dgm:cxn modelId="{984FFCBF-4979-4A78-AC23-BDD1A08C92A2}" type="presParOf" srcId="{6812BE38-D5E3-44A0-BBFB-1E2E4FBFEC7C}" destId="{9B9C8AA8-18DD-404D-8FFA-13CFD71F157B}" srcOrd="0" destOrd="0" presId="urn:microsoft.com/office/officeart/2005/8/layout/hierarchy2"/>
    <dgm:cxn modelId="{54970865-2639-481E-88F3-A3B380F4EB8D}" type="presParOf" srcId="{02EE9DFB-4AC5-4B6F-B8A2-B313FDACB102}" destId="{49B20767-B3CB-435E-965B-CF8D047B8D57}" srcOrd="3" destOrd="0" presId="urn:microsoft.com/office/officeart/2005/8/layout/hierarchy2"/>
    <dgm:cxn modelId="{BD51F3F5-2666-4BAE-94FD-B5613A77D002}" type="presParOf" srcId="{49B20767-B3CB-435E-965B-CF8D047B8D57}" destId="{2BD72014-E124-4DCD-AB9E-16942DD512F1}" srcOrd="0" destOrd="0" presId="urn:microsoft.com/office/officeart/2005/8/layout/hierarchy2"/>
    <dgm:cxn modelId="{D486BF8E-80DF-4855-8584-1B7DFB44DFEB}" type="presParOf" srcId="{49B20767-B3CB-435E-965B-CF8D047B8D57}" destId="{481DAFE3-C937-454B-B8BB-C4CEBE70C26E}" srcOrd="1" destOrd="0" presId="urn:microsoft.com/office/officeart/2005/8/layout/hierarchy2"/>
    <dgm:cxn modelId="{DB1D87AF-47BA-41BB-BA65-B2656D4388DF}" type="presParOf" srcId="{02EE9DFB-4AC5-4B6F-B8A2-B313FDACB102}" destId="{40D4C29B-0DC4-45E8-900B-CFD545E03AF7}" srcOrd="4" destOrd="0" presId="urn:microsoft.com/office/officeart/2005/8/layout/hierarchy2"/>
    <dgm:cxn modelId="{23C2AE23-0790-48E7-B980-FD485B76E716}" type="presParOf" srcId="{40D4C29B-0DC4-45E8-900B-CFD545E03AF7}" destId="{50C88A19-AEDD-478F-964E-24533B034273}" srcOrd="0" destOrd="0" presId="urn:microsoft.com/office/officeart/2005/8/layout/hierarchy2"/>
    <dgm:cxn modelId="{CEE73BA7-3081-4610-98BA-7799C90D0F2C}" type="presParOf" srcId="{02EE9DFB-4AC5-4B6F-B8A2-B313FDACB102}" destId="{F37CC486-FDC1-400C-89F2-276CB532160F}" srcOrd="5" destOrd="0" presId="urn:microsoft.com/office/officeart/2005/8/layout/hierarchy2"/>
    <dgm:cxn modelId="{FB32B127-0A8A-45B8-87F0-2CC82DB43C4C}" type="presParOf" srcId="{F37CC486-FDC1-400C-89F2-276CB532160F}" destId="{9BEDDAE6-64F6-4091-BAF0-A4B509CBE8FA}" srcOrd="0" destOrd="0" presId="urn:microsoft.com/office/officeart/2005/8/layout/hierarchy2"/>
    <dgm:cxn modelId="{64B09E70-7186-4FD3-A018-8F04F450E992}" type="presParOf" srcId="{F37CC486-FDC1-400C-89F2-276CB532160F}" destId="{78843DF6-BEA7-483F-9138-A840F6BD46CF}" srcOrd="1" destOrd="0" presId="urn:microsoft.com/office/officeart/2005/8/layout/hierarchy2"/>
    <dgm:cxn modelId="{5DF0815A-B29F-4953-AFC4-F25CBE78D0A7}" type="presParOf" srcId="{02EE9DFB-4AC5-4B6F-B8A2-B313FDACB102}" destId="{45EB4E29-CBAB-4D1E-9DDD-526E0AB8CC37}" srcOrd="6" destOrd="0" presId="urn:microsoft.com/office/officeart/2005/8/layout/hierarchy2"/>
    <dgm:cxn modelId="{71242529-45E1-4B7B-829F-0C2997F0D9C5}" type="presParOf" srcId="{45EB4E29-CBAB-4D1E-9DDD-526E0AB8CC37}" destId="{ABF9873C-636C-410D-BCB3-5B8FCBA97D1D}" srcOrd="0" destOrd="0" presId="urn:microsoft.com/office/officeart/2005/8/layout/hierarchy2"/>
    <dgm:cxn modelId="{A576F53C-AED4-470F-8C2C-5A177B5CD81D}" type="presParOf" srcId="{02EE9DFB-4AC5-4B6F-B8A2-B313FDACB102}" destId="{B54CBC18-0AF5-40F7-9E16-3D12420E1ECE}" srcOrd="7" destOrd="0" presId="urn:microsoft.com/office/officeart/2005/8/layout/hierarchy2"/>
    <dgm:cxn modelId="{8891FB67-1407-4638-80EE-EB1BC8143135}" type="presParOf" srcId="{B54CBC18-0AF5-40F7-9E16-3D12420E1ECE}" destId="{7D7D8FAF-B1CB-46FE-A3D3-CBE24EA8CCCE}" srcOrd="0" destOrd="0" presId="urn:microsoft.com/office/officeart/2005/8/layout/hierarchy2"/>
    <dgm:cxn modelId="{995E6624-87A6-4C12-98BF-A9C44FA7C107}" type="presParOf" srcId="{B54CBC18-0AF5-40F7-9E16-3D12420E1ECE}" destId="{0752E533-47A9-430A-94CD-C350F1CB9DE0}" srcOrd="1" destOrd="0" presId="urn:microsoft.com/office/officeart/2005/8/layout/hierarchy2"/>
    <dgm:cxn modelId="{87B418A0-FA35-48BC-B48C-55B9F8C17E74}" type="presParOf" srcId="{02EE9DFB-4AC5-4B6F-B8A2-B313FDACB102}" destId="{E2C07DDF-DD9F-4547-A642-680C6FB89364}" srcOrd="8" destOrd="0" presId="urn:microsoft.com/office/officeart/2005/8/layout/hierarchy2"/>
    <dgm:cxn modelId="{A24E8C63-D254-405B-B5F5-FD8E46D30058}" type="presParOf" srcId="{E2C07DDF-DD9F-4547-A642-680C6FB89364}" destId="{55496E3C-9499-45B7-9A41-39B873737096}" srcOrd="0" destOrd="0" presId="urn:microsoft.com/office/officeart/2005/8/layout/hierarchy2"/>
    <dgm:cxn modelId="{997AC864-EB9F-4C1C-A5D5-FD33E6AA68EC}" type="presParOf" srcId="{02EE9DFB-4AC5-4B6F-B8A2-B313FDACB102}" destId="{558E7964-D87C-4F2D-A4EC-68C1EDBE3459}" srcOrd="9" destOrd="0" presId="urn:microsoft.com/office/officeart/2005/8/layout/hierarchy2"/>
    <dgm:cxn modelId="{8543E881-F9C3-43AF-B172-33F2480EDBED}" type="presParOf" srcId="{558E7964-D87C-4F2D-A4EC-68C1EDBE3459}" destId="{59485FA2-8877-499D-85F3-A4DBB1A84C83}" srcOrd="0" destOrd="0" presId="urn:microsoft.com/office/officeart/2005/8/layout/hierarchy2"/>
    <dgm:cxn modelId="{B2213ABC-D15C-427A-BD45-902331D22E24}" type="presParOf" srcId="{558E7964-D87C-4F2D-A4EC-68C1EDBE3459}" destId="{14071BD0-8DEB-4454-8DDA-AFA2877E9921}" srcOrd="1" destOrd="0" presId="urn:microsoft.com/office/officeart/2005/8/layout/hierarchy2"/>
    <dgm:cxn modelId="{4177E1EE-15E7-4AD8-8C4C-86672799253A}" type="presParOf" srcId="{02EE9DFB-4AC5-4B6F-B8A2-B313FDACB102}" destId="{22717CBF-CCBC-4253-8C74-D5D67C7874B0}" srcOrd="10" destOrd="0" presId="urn:microsoft.com/office/officeart/2005/8/layout/hierarchy2"/>
    <dgm:cxn modelId="{AD4D665D-9955-49C5-A105-5897387C6D84}" type="presParOf" srcId="{22717CBF-CCBC-4253-8C74-D5D67C7874B0}" destId="{8DC96032-5359-46BA-BF00-C8C54994B091}" srcOrd="0" destOrd="0" presId="urn:microsoft.com/office/officeart/2005/8/layout/hierarchy2"/>
    <dgm:cxn modelId="{A61B6ED4-3D1F-4575-9A08-92B5DA2FF5FE}" type="presParOf" srcId="{02EE9DFB-4AC5-4B6F-B8A2-B313FDACB102}" destId="{85C38E28-BEF9-442B-B199-FD1F3D6A998B}" srcOrd="11" destOrd="0" presId="urn:microsoft.com/office/officeart/2005/8/layout/hierarchy2"/>
    <dgm:cxn modelId="{A0D679F7-552B-47BB-A6B1-47110BADC506}" type="presParOf" srcId="{85C38E28-BEF9-442B-B199-FD1F3D6A998B}" destId="{C544BD47-2E9A-4991-8D1A-9AD7A12BC19B}" srcOrd="0" destOrd="0" presId="urn:microsoft.com/office/officeart/2005/8/layout/hierarchy2"/>
    <dgm:cxn modelId="{AC019076-4067-4778-9D60-E4F66A6412B9}" type="presParOf" srcId="{85C38E28-BEF9-442B-B199-FD1F3D6A998B}" destId="{97019764-72C6-4327-AE7F-2AC7877D7C1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697AD-356C-4AD1-AEB8-295912F8121C}">
      <dsp:nvSpPr>
        <dsp:cNvPr id="0" name=""/>
        <dsp:cNvSpPr/>
      </dsp:nvSpPr>
      <dsp:spPr>
        <a:xfrm>
          <a:off x="-5116992" y="-783865"/>
          <a:ext cx="6093694" cy="6093694"/>
        </a:xfrm>
        <a:prstGeom prst="blockArc">
          <a:avLst>
            <a:gd name="adj1" fmla="val 18900000"/>
            <a:gd name="adj2" fmla="val 2700000"/>
            <a:gd name="adj3" fmla="val 354"/>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02196E8-9BBB-487B-902D-8F85BDD98EF0}">
      <dsp:nvSpPr>
        <dsp:cNvPr id="0" name=""/>
        <dsp:cNvSpPr/>
      </dsp:nvSpPr>
      <dsp:spPr>
        <a:xfrm>
          <a:off x="511409" y="347956"/>
          <a:ext cx="7655707" cy="69627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68580" rIns="68580" bIns="68580" numCol="1" spcCol="1270" anchor="ctr" anchorCtr="0">
          <a:noAutofit/>
        </a:bodyPr>
        <a:lstStyle/>
        <a:p>
          <a:pPr lvl="0" algn="l" defTabSz="1200150">
            <a:lnSpc>
              <a:spcPct val="90000"/>
            </a:lnSpc>
            <a:spcBef>
              <a:spcPct val="0"/>
            </a:spcBef>
            <a:spcAft>
              <a:spcPct val="35000"/>
            </a:spcAft>
          </a:pPr>
          <a:r>
            <a:rPr lang="es-CO" sz="2700" kern="1200" dirty="0" smtClean="0"/>
            <a:t>Importancia de las PYME</a:t>
          </a:r>
          <a:endParaRPr lang="es-CO" sz="2700" kern="1200" dirty="0"/>
        </a:p>
      </dsp:txBody>
      <dsp:txXfrm>
        <a:off x="511409" y="347956"/>
        <a:ext cx="7655707" cy="696274"/>
      </dsp:txXfrm>
    </dsp:sp>
    <dsp:sp modelId="{C26908EB-397B-4EBC-B1DA-928740FA498A}">
      <dsp:nvSpPr>
        <dsp:cNvPr id="0" name=""/>
        <dsp:cNvSpPr/>
      </dsp:nvSpPr>
      <dsp:spPr>
        <a:xfrm>
          <a:off x="76237" y="260921"/>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219C06-16B6-4C4E-9B11-D05BF3F43003}">
      <dsp:nvSpPr>
        <dsp:cNvPr id="0" name=""/>
        <dsp:cNvSpPr/>
      </dsp:nvSpPr>
      <dsp:spPr>
        <a:xfrm>
          <a:off x="910599" y="1392548"/>
          <a:ext cx="7256517" cy="696274"/>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68580" rIns="68580" bIns="68580" numCol="1" spcCol="1270" anchor="ctr" anchorCtr="0">
          <a:noAutofit/>
        </a:bodyPr>
        <a:lstStyle/>
        <a:p>
          <a:pPr lvl="0" algn="l" defTabSz="1200150">
            <a:lnSpc>
              <a:spcPct val="90000"/>
            </a:lnSpc>
            <a:spcBef>
              <a:spcPct val="0"/>
            </a:spcBef>
            <a:spcAft>
              <a:spcPct val="35000"/>
            </a:spcAft>
          </a:pPr>
          <a:r>
            <a:rPr lang="es-CO" sz="2700" kern="1200" dirty="0" smtClean="0"/>
            <a:t>PYMES Vs. Competitividad</a:t>
          </a:r>
          <a:endParaRPr lang="es-CO" sz="2700" kern="1200" dirty="0"/>
        </a:p>
      </dsp:txBody>
      <dsp:txXfrm>
        <a:off x="910599" y="1392548"/>
        <a:ext cx="7256517" cy="696274"/>
      </dsp:txXfrm>
    </dsp:sp>
    <dsp:sp modelId="{4E8250EB-EAD7-47E6-B120-0E3F74A58735}">
      <dsp:nvSpPr>
        <dsp:cNvPr id="0" name=""/>
        <dsp:cNvSpPr/>
      </dsp:nvSpPr>
      <dsp:spPr>
        <a:xfrm>
          <a:off x="475427" y="1305514"/>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19E96-8000-404C-B486-E7D24FC5E7F9}">
      <dsp:nvSpPr>
        <dsp:cNvPr id="0" name=""/>
        <dsp:cNvSpPr/>
      </dsp:nvSpPr>
      <dsp:spPr>
        <a:xfrm>
          <a:off x="910599" y="2437140"/>
          <a:ext cx="7256517" cy="696274"/>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68580" rIns="68580" bIns="68580" numCol="1" spcCol="1270" anchor="ctr" anchorCtr="0">
          <a:noAutofit/>
        </a:bodyPr>
        <a:lstStyle/>
        <a:p>
          <a:pPr lvl="0" algn="l" defTabSz="1200150">
            <a:lnSpc>
              <a:spcPct val="90000"/>
            </a:lnSpc>
            <a:spcBef>
              <a:spcPct val="0"/>
            </a:spcBef>
            <a:spcAft>
              <a:spcPct val="35000"/>
            </a:spcAft>
          </a:pPr>
          <a:r>
            <a:rPr lang="es-CO" sz="2700" kern="1200" dirty="0" smtClean="0"/>
            <a:t>Instrumentos de promoción de pymes </a:t>
          </a:r>
          <a:endParaRPr lang="es-CO" sz="2700" kern="1200" dirty="0"/>
        </a:p>
      </dsp:txBody>
      <dsp:txXfrm>
        <a:off x="910599" y="2437140"/>
        <a:ext cx="7256517" cy="696274"/>
      </dsp:txXfrm>
    </dsp:sp>
    <dsp:sp modelId="{D34CBCDC-CD15-4F97-9C8F-4BE5428C295B}">
      <dsp:nvSpPr>
        <dsp:cNvPr id="0" name=""/>
        <dsp:cNvSpPr/>
      </dsp:nvSpPr>
      <dsp:spPr>
        <a:xfrm>
          <a:off x="475427" y="2350106"/>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0DA6F3-BC32-4E5F-A2E8-1895086D91F4}">
      <dsp:nvSpPr>
        <dsp:cNvPr id="0" name=""/>
        <dsp:cNvSpPr/>
      </dsp:nvSpPr>
      <dsp:spPr>
        <a:xfrm>
          <a:off x="511409" y="3481732"/>
          <a:ext cx="7655707" cy="69627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2668" tIns="68580" rIns="68580" bIns="68580" numCol="1" spcCol="1270" anchor="ctr" anchorCtr="0">
          <a:noAutofit/>
        </a:bodyPr>
        <a:lstStyle/>
        <a:p>
          <a:pPr lvl="0" algn="l" defTabSz="1200150">
            <a:lnSpc>
              <a:spcPct val="90000"/>
            </a:lnSpc>
            <a:spcBef>
              <a:spcPct val="0"/>
            </a:spcBef>
            <a:spcAft>
              <a:spcPct val="35000"/>
            </a:spcAft>
          </a:pPr>
          <a:r>
            <a:rPr lang="es-CO" sz="2700" kern="1200" dirty="0" smtClean="0"/>
            <a:t>Estímulos a las Pymes desde la contratación</a:t>
          </a:r>
          <a:endParaRPr lang="es-CO" sz="2700" kern="1200" dirty="0"/>
        </a:p>
      </dsp:txBody>
      <dsp:txXfrm>
        <a:off x="511409" y="3481732"/>
        <a:ext cx="7655707" cy="696274"/>
      </dsp:txXfrm>
    </dsp:sp>
    <dsp:sp modelId="{9A52EED3-B979-446D-A485-477DE0383C68}">
      <dsp:nvSpPr>
        <dsp:cNvPr id="0" name=""/>
        <dsp:cNvSpPr/>
      </dsp:nvSpPr>
      <dsp:spPr>
        <a:xfrm>
          <a:off x="76237" y="3394698"/>
          <a:ext cx="870342" cy="870342"/>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BFC89-9D22-456B-B687-CE261BC0A370}">
      <dsp:nvSpPr>
        <dsp:cNvPr id="0" name=""/>
        <dsp:cNvSpPr/>
      </dsp:nvSpPr>
      <dsp:spPr>
        <a:xfrm>
          <a:off x="0" y="707703"/>
          <a:ext cx="2677797" cy="1606678"/>
        </a:xfrm>
        <a:prstGeom prst="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R="0" lvl="0" algn="ctr" defTabSz="711200" eaLnBrk="1" fontAlgn="auto" latinLnBrk="0" hangingPunct="1">
            <a:lnSpc>
              <a:spcPct val="90000"/>
            </a:lnSpc>
            <a:spcBef>
              <a:spcPct val="0"/>
            </a:spcBef>
            <a:spcAft>
              <a:spcPct val="35000"/>
            </a:spcAft>
            <a:buClrTx/>
            <a:buSzTx/>
            <a:buFontTx/>
            <a:tabLst/>
            <a:defRPr/>
          </a:pPr>
          <a:r>
            <a:rPr lang="es-CO" sz="1600" kern="1200" dirty="0" smtClean="0"/>
            <a:t>Son fuente importante de ingresos y empleos de la clase media, un estamento estabilizador en cualquier sociedad. </a:t>
          </a:r>
          <a:endParaRPr lang="es-CO" sz="1600" kern="1200" dirty="0"/>
        </a:p>
      </dsp:txBody>
      <dsp:txXfrm>
        <a:off x="0" y="707703"/>
        <a:ext cx="2677797" cy="1606678"/>
      </dsp:txXfrm>
    </dsp:sp>
    <dsp:sp modelId="{320628E2-82E4-4FA1-AFF4-F09262B9C225}">
      <dsp:nvSpPr>
        <dsp:cNvPr id="0" name=""/>
        <dsp:cNvSpPr/>
      </dsp:nvSpPr>
      <dsp:spPr>
        <a:xfrm>
          <a:off x="2945577" y="707703"/>
          <a:ext cx="2677797" cy="1606678"/>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Contribuyen a la innovación, la transferencia tecnológica y directa o indirectamente en las exportaciones </a:t>
          </a:r>
          <a:endParaRPr lang="es-CO" sz="1600" kern="1200" dirty="0"/>
        </a:p>
      </dsp:txBody>
      <dsp:txXfrm>
        <a:off x="2945577" y="707703"/>
        <a:ext cx="2677797" cy="1606678"/>
      </dsp:txXfrm>
    </dsp:sp>
    <dsp:sp modelId="{50F4E22C-BE42-482B-9626-E9566AB4F430}">
      <dsp:nvSpPr>
        <dsp:cNvPr id="0" name=""/>
        <dsp:cNvSpPr/>
      </dsp:nvSpPr>
      <dsp:spPr>
        <a:xfrm>
          <a:off x="5891154" y="707703"/>
          <a:ext cx="2677797" cy="1606678"/>
        </a:xfrm>
        <a:prstGeom prst="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Se estima que las PYMES representan por lo menos, el 95% de las empresas registradas en todo el mundo</a:t>
          </a:r>
          <a:endParaRPr lang="es-CO" sz="1600" kern="1200" dirty="0"/>
        </a:p>
      </dsp:txBody>
      <dsp:txXfrm>
        <a:off x="5891154" y="707703"/>
        <a:ext cx="2677797" cy="1606678"/>
      </dsp:txXfrm>
    </dsp:sp>
    <dsp:sp modelId="{CAC7856B-935D-4634-8219-E51A31E7BF68}">
      <dsp:nvSpPr>
        <dsp:cNvPr id="0" name=""/>
        <dsp:cNvSpPr/>
      </dsp:nvSpPr>
      <dsp:spPr>
        <a:xfrm>
          <a:off x="0" y="2582161"/>
          <a:ext cx="2677797" cy="1606678"/>
        </a:xfrm>
        <a:prstGeom prst="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En Europa, las pymes representan un porcentaje del 99%</a:t>
          </a:r>
          <a:endParaRPr lang="es-CO" sz="1600" kern="1200" dirty="0"/>
        </a:p>
      </dsp:txBody>
      <dsp:txXfrm>
        <a:off x="0" y="2582161"/>
        <a:ext cx="2677797" cy="1606678"/>
      </dsp:txXfrm>
    </dsp:sp>
    <dsp:sp modelId="{553802A3-8728-431E-A1AD-86D2DA204E94}">
      <dsp:nvSpPr>
        <dsp:cNvPr id="0" name=""/>
        <dsp:cNvSpPr/>
      </dsp:nvSpPr>
      <dsp:spPr>
        <a:xfrm>
          <a:off x="2945577" y="2582161"/>
          <a:ext cx="2677797" cy="1606678"/>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En los 30 países de ingreso alto de la Organización para la Cooperación y el Desarrollo Económicos (OCDE), las pymes representan más de dos tercios del empleo formal</a:t>
          </a:r>
          <a:endParaRPr lang="es-CO" sz="1600" kern="1200" dirty="0"/>
        </a:p>
      </dsp:txBody>
      <dsp:txXfrm>
        <a:off x="2945577" y="2582161"/>
        <a:ext cx="2677797" cy="1606678"/>
      </dsp:txXfrm>
    </dsp:sp>
    <dsp:sp modelId="{FC132208-84AD-41AA-8A26-A95D145F133C}">
      <dsp:nvSpPr>
        <dsp:cNvPr id="0" name=""/>
        <dsp:cNvSpPr/>
      </dsp:nvSpPr>
      <dsp:spPr>
        <a:xfrm>
          <a:off x="5891154" y="2582161"/>
          <a:ext cx="2677797" cy="1606678"/>
        </a:xfrm>
        <a:prstGeom prst="rect">
          <a:avLst/>
        </a:prstGeom>
        <a:solidFill>
          <a:schemeClr val="bg2">
            <a:lumMod val="2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CO" sz="1600" kern="1200" dirty="0" smtClean="0"/>
            <a:t>La economía informal y el segmento PYME generan juntos alrededor del 65% al 70% del PIB en todos los países, independientemente del nivel de ingreso.</a:t>
          </a:r>
          <a:endParaRPr lang="es-CO" sz="1600" kern="1200" dirty="0"/>
        </a:p>
      </dsp:txBody>
      <dsp:txXfrm>
        <a:off x="5891154" y="2582161"/>
        <a:ext cx="2677797" cy="160667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E595CA-13DF-4A21-A5CF-395BD72A6DD6}">
      <dsp:nvSpPr>
        <dsp:cNvPr id="0" name=""/>
        <dsp:cNvSpPr/>
      </dsp:nvSpPr>
      <dsp:spPr>
        <a:xfrm rot="5400000">
          <a:off x="5347460" y="-2007012"/>
          <a:ext cx="1300920" cy="56451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CO" sz="1100" kern="1200" dirty="0" smtClean="0"/>
            <a:t>Las </a:t>
          </a:r>
          <a:r>
            <a:rPr lang="es-CO" sz="1100" kern="1200" dirty="0" err="1" smtClean="0"/>
            <a:t>Mipymes</a:t>
          </a:r>
          <a:r>
            <a:rPr lang="es-CO" sz="1100" kern="1200" dirty="0" smtClean="0"/>
            <a:t> concentraron más de las dos terceras partes del empleo total; alrededor del 60% en el sector industrial y más del 75% en el sector de servicios.</a:t>
          </a:r>
          <a:endParaRPr lang="es-CO" sz="1100" kern="1200" dirty="0"/>
        </a:p>
      </dsp:txBody>
      <dsp:txXfrm rot="-5400000">
        <a:off x="3175369" y="228585"/>
        <a:ext cx="5581596" cy="1173908"/>
      </dsp:txXfrm>
    </dsp:sp>
    <dsp:sp modelId="{B021D5C6-CFDF-49A2-86C7-FC58D63CCCA3}">
      <dsp:nvSpPr>
        <dsp:cNvPr id="0" name=""/>
        <dsp:cNvSpPr/>
      </dsp:nvSpPr>
      <dsp:spPr>
        <a:xfrm>
          <a:off x="0" y="2463"/>
          <a:ext cx="3175369" cy="1626150"/>
        </a:xfrm>
        <a:prstGeom prst="roundRect">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CO" sz="3100" kern="1200" dirty="0" smtClean="0"/>
            <a:t>Unión Europea</a:t>
          </a:r>
          <a:endParaRPr lang="es-CO" sz="3100" kern="1200" dirty="0"/>
        </a:p>
      </dsp:txBody>
      <dsp:txXfrm>
        <a:off x="79382" y="81845"/>
        <a:ext cx="3016605" cy="1467386"/>
      </dsp:txXfrm>
    </dsp:sp>
    <dsp:sp modelId="{BD516FE1-A066-42A1-9E36-67C31F71EEAA}">
      <dsp:nvSpPr>
        <dsp:cNvPr id="0" name=""/>
        <dsp:cNvSpPr/>
      </dsp:nvSpPr>
      <dsp:spPr>
        <a:xfrm rot="5400000">
          <a:off x="5347460" y="-299554"/>
          <a:ext cx="1300920" cy="56451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r>
            <a:rPr lang="es-CO" sz="1100" kern="1200" dirty="0" smtClean="0"/>
            <a:t>En Japón, las </a:t>
          </a:r>
          <a:r>
            <a:rPr lang="es-CO" sz="1100" kern="1200" dirty="0" err="1" smtClean="0"/>
            <a:t>Mipymes</a:t>
          </a:r>
          <a:r>
            <a:rPr lang="es-CO" sz="1100" kern="1200" dirty="0" smtClean="0"/>
            <a:t> cumplen un nivel muy importante en la actividad económica y en la generación de empleo, principalmente como subcontratistas, en la producción de partes; </a:t>
          </a:r>
          <a:endParaRPr lang="es-CO" sz="1100" kern="1200" dirty="0"/>
        </a:p>
        <a:p>
          <a:pPr marL="57150" lvl="1" indent="-57150" algn="l" defTabSz="488950">
            <a:lnSpc>
              <a:spcPct val="90000"/>
            </a:lnSpc>
            <a:spcBef>
              <a:spcPct val="0"/>
            </a:spcBef>
            <a:spcAft>
              <a:spcPct val="15000"/>
            </a:spcAft>
            <a:buChar char="••"/>
          </a:pPr>
          <a:r>
            <a:rPr lang="es-CO" sz="1100" kern="1200" dirty="0" smtClean="0"/>
            <a:t>Las cifras estadísticas de Japón indican que en el 2002, representan el 70% de la ocupación total</a:t>
          </a:r>
          <a:endParaRPr lang="es-CO" sz="1100" kern="1200" dirty="0"/>
        </a:p>
        <a:p>
          <a:pPr marL="57150" lvl="1" indent="-57150" algn="l" defTabSz="488950">
            <a:lnSpc>
              <a:spcPct val="90000"/>
            </a:lnSpc>
            <a:spcBef>
              <a:spcPct val="0"/>
            </a:spcBef>
            <a:spcAft>
              <a:spcPct val="15000"/>
            </a:spcAft>
            <a:buChar char="••"/>
          </a:pPr>
          <a:endParaRPr lang="es-CO" sz="1100" kern="1200" dirty="0"/>
        </a:p>
        <a:p>
          <a:pPr marL="57150" lvl="1" indent="-57150" algn="l" defTabSz="488950">
            <a:lnSpc>
              <a:spcPct val="90000"/>
            </a:lnSpc>
            <a:spcBef>
              <a:spcPct val="0"/>
            </a:spcBef>
            <a:spcAft>
              <a:spcPct val="15000"/>
            </a:spcAft>
            <a:buChar char="••"/>
          </a:pPr>
          <a:r>
            <a:rPr lang="es-CO" sz="1100" kern="1200" dirty="0" smtClean="0"/>
            <a:t>En Corea, en el 2004, las </a:t>
          </a:r>
          <a:r>
            <a:rPr lang="es-CO" sz="1100" kern="1200" dirty="0" err="1" smtClean="0"/>
            <a:t>mipymes</a:t>
          </a:r>
          <a:r>
            <a:rPr lang="es-CO" sz="1100" kern="1200" dirty="0" smtClean="0"/>
            <a:t> representaban el 87% del empleo</a:t>
          </a:r>
          <a:endParaRPr lang="es-CO" sz="1100" kern="1200" dirty="0"/>
        </a:p>
      </dsp:txBody>
      <dsp:txXfrm rot="-5400000">
        <a:off x="3175369" y="1936043"/>
        <a:ext cx="5581596" cy="1173908"/>
      </dsp:txXfrm>
    </dsp:sp>
    <dsp:sp modelId="{2935DB41-5BEB-4AD1-A935-107256C66075}">
      <dsp:nvSpPr>
        <dsp:cNvPr id="0" name=""/>
        <dsp:cNvSpPr/>
      </dsp:nvSpPr>
      <dsp:spPr>
        <a:xfrm>
          <a:off x="0" y="1709921"/>
          <a:ext cx="3175369" cy="1626150"/>
        </a:xfrm>
        <a:prstGeom prst="roundRect">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3100" kern="1200" dirty="0" smtClean="0"/>
            <a:t>Japón y Corea del Sur</a:t>
          </a:r>
        </a:p>
        <a:p>
          <a:pPr lvl="0" algn="ctr" defTabSz="1911350">
            <a:lnSpc>
              <a:spcPct val="90000"/>
            </a:lnSpc>
            <a:spcBef>
              <a:spcPct val="0"/>
            </a:spcBef>
            <a:spcAft>
              <a:spcPct val="35000"/>
            </a:spcAft>
          </a:pPr>
          <a:endParaRPr lang="es-CO" sz="3100" kern="1200" dirty="0"/>
        </a:p>
      </dsp:txBody>
      <dsp:txXfrm>
        <a:off x="79382" y="1789303"/>
        <a:ext cx="3016605" cy="1467386"/>
      </dsp:txXfrm>
    </dsp:sp>
    <dsp:sp modelId="{ACE013AE-2CF9-474B-ACF5-7F7F87CD47FA}">
      <dsp:nvSpPr>
        <dsp:cNvPr id="0" name=""/>
        <dsp:cNvSpPr/>
      </dsp:nvSpPr>
      <dsp:spPr>
        <a:xfrm rot="5400000">
          <a:off x="5347460" y="1407903"/>
          <a:ext cx="1300920" cy="564510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Char char="••"/>
          </a:pPr>
          <a:endParaRPr lang="es-CO" sz="1100" kern="1200" dirty="0"/>
        </a:p>
        <a:p>
          <a:pPr marL="57150" lvl="1" indent="-57150" algn="l" defTabSz="488950">
            <a:lnSpc>
              <a:spcPct val="90000"/>
            </a:lnSpc>
            <a:spcBef>
              <a:spcPct val="0"/>
            </a:spcBef>
            <a:spcAft>
              <a:spcPct val="15000"/>
            </a:spcAft>
            <a:buChar char="••"/>
          </a:pPr>
          <a:r>
            <a:rPr lang="es-CO" sz="1100" kern="1200" dirty="0" smtClean="0"/>
            <a:t>En España, en el año 2002, representaron el 75% del total de la mano de obra ocupada</a:t>
          </a:r>
          <a:endParaRPr lang="es-CO" sz="1100" kern="1200" dirty="0"/>
        </a:p>
        <a:p>
          <a:pPr marL="57150" lvl="1" indent="-57150" algn="l" defTabSz="488950">
            <a:lnSpc>
              <a:spcPct val="90000"/>
            </a:lnSpc>
            <a:spcBef>
              <a:spcPct val="0"/>
            </a:spcBef>
            <a:spcAft>
              <a:spcPct val="15000"/>
            </a:spcAft>
            <a:buChar char="••"/>
          </a:pPr>
          <a:endParaRPr lang="es-CO" sz="1100" kern="1200" dirty="0"/>
        </a:p>
        <a:p>
          <a:pPr marL="57150" lvl="1" indent="-57150" algn="l" defTabSz="488950">
            <a:lnSpc>
              <a:spcPct val="90000"/>
            </a:lnSpc>
            <a:spcBef>
              <a:spcPct val="0"/>
            </a:spcBef>
            <a:spcAft>
              <a:spcPct val="15000"/>
            </a:spcAft>
            <a:buChar char="••"/>
          </a:pPr>
          <a:r>
            <a:rPr lang="es-CO" sz="1100" kern="1200" dirty="0" smtClean="0"/>
            <a:t>En Italia, constituyeron en el 2002, el 99% de las empresas y generaron más del 70% del empleo, y contribuyeron con casi el 50% del PIB</a:t>
          </a:r>
          <a:endParaRPr lang="es-CO" sz="1100" kern="1200" dirty="0"/>
        </a:p>
      </dsp:txBody>
      <dsp:txXfrm rot="-5400000">
        <a:off x="3175369" y="3643500"/>
        <a:ext cx="5581596" cy="1173908"/>
      </dsp:txXfrm>
    </dsp:sp>
    <dsp:sp modelId="{682D7E93-64AE-4BD2-B2DA-026559C01029}">
      <dsp:nvSpPr>
        <dsp:cNvPr id="0" name=""/>
        <dsp:cNvSpPr/>
      </dsp:nvSpPr>
      <dsp:spPr>
        <a:xfrm>
          <a:off x="0" y="3417379"/>
          <a:ext cx="3175369" cy="1626150"/>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59055" rIns="118110" bIns="59055" numCol="1" spcCol="1270" anchor="ctr" anchorCtr="0">
          <a:noAutofit/>
        </a:bodyPr>
        <a:lstStyle/>
        <a:p>
          <a:pPr lvl="0" algn="ctr" defTabSz="1377950">
            <a:lnSpc>
              <a:spcPct val="90000"/>
            </a:lnSpc>
            <a:spcBef>
              <a:spcPct val="0"/>
            </a:spcBef>
            <a:spcAft>
              <a:spcPct val="35000"/>
            </a:spcAft>
          </a:pPr>
          <a:r>
            <a:rPr lang="es-CO" sz="3100" kern="1200" dirty="0" smtClean="0"/>
            <a:t>España e Italia </a:t>
          </a:r>
          <a:endParaRPr lang="es-CO" sz="3100" kern="1200" dirty="0"/>
        </a:p>
      </dsp:txBody>
      <dsp:txXfrm>
        <a:off x="79382" y="3496761"/>
        <a:ext cx="3016605" cy="146738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8E9C9-84C6-40F2-9D54-79EFB8003811}">
      <dsp:nvSpPr>
        <dsp:cNvPr id="0" name=""/>
        <dsp:cNvSpPr/>
      </dsp:nvSpPr>
      <dsp:spPr>
        <a:xfrm>
          <a:off x="3266857" y="2809743"/>
          <a:ext cx="2358765" cy="2358765"/>
        </a:xfrm>
        <a:prstGeom prst="ellipse">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s-CO" sz="3600" kern="1200" dirty="0" smtClean="0"/>
            <a:t>PYMES</a:t>
          </a:r>
          <a:endParaRPr lang="es-CO" sz="3600" kern="1200" dirty="0"/>
        </a:p>
      </dsp:txBody>
      <dsp:txXfrm>
        <a:off x="3612290" y="3155176"/>
        <a:ext cx="1667899" cy="1667899"/>
      </dsp:txXfrm>
    </dsp:sp>
    <dsp:sp modelId="{E3FDD72F-EA39-4822-81AD-79B64F4E514D}">
      <dsp:nvSpPr>
        <dsp:cNvPr id="0" name=""/>
        <dsp:cNvSpPr/>
      </dsp:nvSpPr>
      <dsp:spPr>
        <a:xfrm rot="12900000">
          <a:off x="1749353" y="2397638"/>
          <a:ext cx="1808086" cy="672248"/>
        </a:xfrm>
        <a:prstGeom prst="lef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08531991-AB58-4E6E-A446-4D6F1657910E}">
      <dsp:nvSpPr>
        <dsp:cNvPr id="0" name=""/>
        <dsp:cNvSpPr/>
      </dsp:nvSpPr>
      <dsp:spPr>
        <a:xfrm>
          <a:off x="792434" y="1318894"/>
          <a:ext cx="2240826" cy="1792661"/>
        </a:xfrm>
        <a:prstGeom prst="roundRect">
          <a:avLst>
            <a:gd name="adj" fmla="val 1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CO" sz="1500" kern="1200" dirty="0" smtClean="0"/>
            <a:t>Recursos internos como utilidades retenidas</a:t>
          </a:r>
          <a:endParaRPr lang="es-CO" sz="1500" kern="1200" dirty="0"/>
        </a:p>
      </dsp:txBody>
      <dsp:txXfrm>
        <a:off x="844939" y="1371399"/>
        <a:ext cx="2135816" cy="1687651"/>
      </dsp:txXfrm>
    </dsp:sp>
    <dsp:sp modelId="{F589EB10-0B66-40F8-B9DA-D428718818FC}">
      <dsp:nvSpPr>
        <dsp:cNvPr id="0" name=""/>
        <dsp:cNvSpPr/>
      </dsp:nvSpPr>
      <dsp:spPr>
        <a:xfrm rot="16200000">
          <a:off x="3542196" y="1464343"/>
          <a:ext cx="1808086" cy="672248"/>
        </a:xfrm>
        <a:prstGeom prst="lef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3D7E1E15-FC9A-4FC6-B295-27B0204A3EE6}">
      <dsp:nvSpPr>
        <dsp:cNvPr id="0" name=""/>
        <dsp:cNvSpPr/>
      </dsp:nvSpPr>
      <dsp:spPr>
        <a:xfrm>
          <a:off x="3325826" y="93"/>
          <a:ext cx="2240826" cy="1792661"/>
        </a:xfrm>
        <a:prstGeom prst="roundRect">
          <a:avLst>
            <a:gd name="adj" fmla="val 10000"/>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CO" sz="1500" kern="1200" dirty="0" smtClean="0"/>
            <a:t>Fuentes familiares y prestamistas informales</a:t>
          </a:r>
          <a:endParaRPr lang="es-CO" sz="1500" kern="1200" dirty="0"/>
        </a:p>
      </dsp:txBody>
      <dsp:txXfrm>
        <a:off x="3378331" y="52598"/>
        <a:ext cx="2135816" cy="1687651"/>
      </dsp:txXfrm>
    </dsp:sp>
    <dsp:sp modelId="{BF1EC093-4555-44D3-8B96-7827D8DCF119}">
      <dsp:nvSpPr>
        <dsp:cNvPr id="0" name=""/>
        <dsp:cNvSpPr/>
      </dsp:nvSpPr>
      <dsp:spPr>
        <a:xfrm rot="19500000">
          <a:off x="5335040" y="2397638"/>
          <a:ext cx="1808086" cy="672248"/>
        </a:xfrm>
        <a:prstGeom prst="leftArrow">
          <a:avLst>
            <a:gd name="adj1" fmla="val 60000"/>
            <a:gd name="adj2" fmla="val 50000"/>
          </a:avLst>
        </a:prstGeom>
        <a:solidFill>
          <a:srgbClr val="FFC000"/>
        </a:solidFill>
        <a:ln>
          <a:noFill/>
        </a:ln>
        <a:effectLst/>
      </dsp:spPr>
      <dsp:style>
        <a:lnRef idx="0">
          <a:scrgbClr r="0" g="0" b="0"/>
        </a:lnRef>
        <a:fillRef idx="1">
          <a:scrgbClr r="0" g="0" b="0"/>
        </a:fillRef>
        <a:effectRef idx="0">
          <a:scrgbClr r="0" g="0" b="0"/>
        </a:effectRef>
        <a:fontRef idx="minor">
          <a:schemeClr val="lt1"/>
        </a:fontRef>
      </dsp:style>
    </dsp:sp>
    <dsp:sp modelId="{77B9AECB-9523-42EE-872F-5F73BAAD36FA}">
      <dsp:nvSpPr>
        <dsp:cNvPr id="0" name=""/>
        <dsp:cNvSpPr/>
      </dsp:nvSpPr>
      <dsp:spPr>
        <a:xfrm>
          <a:off x="5859219" y="1318894"/>
          <a:ext cx="2240826" cy="1792661"/>
        </a:xfrm>
        <a:prstGeom prst="roundRect">
          <a:avLst>
            <a:gd name="adj" fmla="val 10000"/>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28575" rIns="28575" bIns="28575" numCol="1" spcCol="1270" anchor="ctr" anchorCtr="0">
          <a:noAutofit/>
        </a:bodyPr>
        <a:lstStyle/>
        <a:p>
          <a:pPr lvl="0" algn="ctr" defTabSz="666750">
            <a:lnSpc>
              <a:spcPct val="90000"/>
            </a:lnSpc>
            <a:spcBef>
              <a:spcPct val="0"/>
            </a:spcBef>
            <a:spcAft>
              <a:spcPct val="35000"/>
            </a:spcAft>
          </a:pPr>
          <a:r>
            <a:rPr lang="es-CO" sz="1500" kern="1200" dirty="0" smtClean="0"/>
            <a:t>Crédito bancario es significativamente menor (depende del grado de desarrollo  de los mercados financieros y el nivel de ingreso per-</a:t>
          </a:r>
          <a:r>
            <a:rPr lang="es-CO" sz="1500" kern="1200" dirty="0" err="1" smtClean="0"/>
            <a:t>capita</a:t>
          </a:r>
          <a:r>
            <a:rPr lang="es-CO" sz="1500" kern="1200" dirty="0" smtClean="0"/>
            <a:t> de los países)</a:t>
          </a:r>
          <a:endParaRPr lang="es-CO" sz="1500" kern="1200" dirty="0"/>
        </a:p>
      </dsp:txBody>
      <dsp:txXfrm>
        <a:off x="5911724" y="1371399"/>
        <a:ext cx="2135816" cy="1687651"/>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FF8A0-5AE8-4B91-84C1-CF866E1AE5D1}">
      <dsp:nvSpPr>
        <dsp:cNvPr id="0" name=""/>
        <dsp:cNvSpPr/>
      </dsp:nvSpPr>
      <dsp:spPr>
        <a:xfrm>
          <a:off x="2385731" y="210623"/>
          <a:ext cx="4180064" cy="1451681"/>
        </a:xfrm>
        <a:prstGeom prst="ellipse">
          <a:avLst/>
        </a:prstGeom>
        <a:solidFill>
          <a:schemeClr val="accent3">
            <a:lumMod val="75000"/>
            <a:alpha val="40000"/>
          </a:schemeClr>
        </a:solidFill>
        <a:ln>
          <a:noFill/>
        </a:ln>
        <a:effectLst/>
      </dsp:spPr>
      <dsp:style>
        <a:lnRef idx="0">
          <a:scrgbClr r="0" g="0" b="0"/>
        </a:lnRef>
        <a:fillRef idx="1">
          <a:scrgbClr r="0" g="0" b="0"/>
        </a:fillRef>
        <a:effectRef idx="0">
          <a:scrgbClr r="0" g="0" b="0"/>
        </a:effectRef>
        <a:fontRef idx="minor"/>
      </dsp:style>
    </dsp:sp>
    <dsp:sp modelId="{79B4AE08-4022-4CFC-8250-B307138E6C2D}">
      <dsp:nvSpPr>
        <dsp:cNvPr id="0" name=""/>
        <dsp:cNvSpPr/>
      </dsp:nvSpPr>
      <dsp:spPr>
        <a:xfrm>
          <a:off x="4077199" y="3765298"/>
          <a:ext cx="810089" cy="51845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9BF501-7B0E-4035-A015-64BC1190CA4F}">
      <dsp:nvSpPr>
        <dsp:cNvPr id="0" name=""/>
        <dsp:cNvSpPr/>
      </dsp:nvSpPr>
      <dsp:spPr>
        <a:xfrm>
          <a:off x="2538028" y="4180064"/>
          <a:ext cx="3888432" cy="972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lvl="0" algn="ctr" defTabSz="1555750">
            <a:lnSpc>
              <a:spcPct val="90000"/>
            </a:lnSpc>
            <a:spcBef>
              <a:spcPct val="0"/>
            </a:spcBef>
            <a:spcAft>
              <a:spcPct val="35000"/>
            </a:spcAft>
          </a:pPr>
          <a:r>
            <a:rPr lang="es-CO" sz="3500" kern="1200" dirty="0" smtClean="0"/>
            <a:t>Desventajas</a:t>
          </a:r>
          <a:endParaRPr lang="es-CO" sz="3500" kern="1200" dirty="0"/>
        </a:p>
      </dsp:txBody>
      <dsp:txXfrm>
        <a:off x="2538028" y="4180064"/>
        <a:ext cx="3888432" cy="972108"/>
      </dsp:txXfrm>
    </dsp:sp>
    <dsp:sp modelId="{047CE93C-A097-438E-9566-BF5F729C1BA5}">
      <dsp:nvSpPr>
        <dsp:cNvPr id="0" name=""/>
        <dsp:cNvSpPr/>
      </dsp:nvSpPr>
      <dsp:spPr>
        <a:xfrm>
          <a:off x="3905459" y="1774421"/>
          <a:ext cx="1458162" cy="145816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Tecnologías</a:t>
          </a:r>
          <a:endParaRPr lang="es-CO" sz="1400" kern="1200" dirty="0"/>
        </a:p>
      </dsp:txBody>
      <dsp:txXfrm>
        <a:off x="4119002" y="1987964"/>
        <a:ext cx="1031076" cy="1031076"/>
      </dsp:txXfrm>
    </dsp:sp>
    <dsp:sp modelId="{00B0BCA4-4883-460A-8069-5633D1261F8C}">
      <dsp:nvSpPr>
        <dsp:cNvPr id="0" name=""/>
        <dsp:cNvSpPr/>
      </dsp:nvSpPr>
      <dsp:spPr>
        <a:xfrm>
          <a:off x="2862064" y="680475"/>
          <a:ext cx="1458162" cy="1458162"/>
        </a:xfrm>
        <a:prstGeom prst="ellipse">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Créditos</a:t>
          </a:r>
          <a:endParaRPr lang="es-CO" sz="1400" kern="1200" dirty="0"/>
        </a:p>
      </dsp:txBody>
      <dsp:txXfrm>
        <a:off x="3075607" y="894018"/>
        <a:ext cx="1031076" cy="1031076"/>
      </dsp:txXfrm>
    </dsp:sp>
    <dsp:sp modelId="{33CB1B6B-AE6D-400E-A2A1-F95290D7F48B}">
      <dsp:nvSpPr>
        <dsp:cNvPr id="0" name=""/>
        <dsp:cNvSpPr/>
      </dsp:nvSpPr>
      <dsp:spPr>
        <a:xfrm>
          <a:off x="4352629" y="327924"/>
          <a:ext cx="1458162" cy="1458162"/>
        </a:xfrm>
        <a:prstGeom prst="ellips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CO" sz="1400" kern="1200" dirty="0" smtClean="0"/>
            <a:t>Acceso a mercados</a:t>
          </a:r>
          <a:endParaRPr lang="es-CO" sz="1400" kern="1200" dirty="0"/>
        </a:p>
      </dsp:txBody>
      <dsp:txXfrm>
        <a:off x="4566172" y="541467"/>
        <a:ext cx="1031076" cy="1031076"/>
      </dsp:txXfrm>
    </dsp:sp>
    <dsp:sp modelId="{D8814BA9-69CC-4DBA-9B10-85096DE94461}">
      <dsp:nvSpPr>
        <dsp:cNvPr id="0" name=""/>
        <dsp:cNvSpPr/>
      </dsp:nvSpPr>
      <dsp:spPr>
        <a:xfrm>
          <a:off x="2213992" y="32403"/>
          <a:ext cx="4536503" cy="3629203"/>
        </a:xfrm>
        <a:prstGeom prst="funnel">
          <a:avLst/>
        </a:prstGeom>
        <a:solidFill>
          <a:schemeClr val="accent3">
            <a:lumMod val="60000"/>
            <a:lumOff val="40000"/>
            <a:alpha val="4000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646ED-6F63-46B5-A9D2-8B778D7F479B}">
      <dsp:nvSpPr>
        <dsp:cNvPr id="0" name=""/>
        <dsp:cNvSpPr/>
      </dsp:nvSpPr>
      <dsp:spPr>
        <a:xfrm>
          <a:off x="3079650" y="176237"/>
          <a:ext cx="3244198" cy="3244198"/>
        </a:xfrm>
        <a:prstGeom prst="downArrow">
          <a:avLst>
            <a:gd name="adj1" fmla="val 50000"/>
            <a:gd name="adj2" fmla="val 3500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Asimetrías de la información afectan a las PYMES</a:t>
          </a:r>
          <a:endParaRPr lang="es-CO" sz="1200" kern="1200" dirty="0"/>
        </a:p>
      </dsp:txBody>
      <dsp:txXfrm>
        <a:off x="3890700" y="176237"/>
        <a:ext cx="1622099" cy="2676463"/>
      </dsp:txXfrm>
    </dsp:sp>
    <dsp:sp modelId="{71CC8F23-F332-499F-B6E0-56096EF1C928}">
      <dsp:nvSpPr>
        <dsp:cNvPr id="0" name=""/>
        <dsp:cNvSpPr/>
      </dsp:nvSpPr>
      <dsp:spPr>
        <a:xfrm rot="7200000">
          <a:off x="4913786" y="3251806"/>
          <a:ext cx="3244198" cy="3244198"/>
        </a:xfrm>
        <a:prstGeom prst="downArrow">
          <a:avLst>
            <a:gd name="adj1" fmla="val 50000"/>
            <a:gd name="adj2" fmla="val 35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Contabilidad, balances y en general la información está menos desarrollada y sistematizada que en grande empresas</a:t>
          </a:r>
          <a:endParaRPr lang="es-CO" sz="1200" kern="1200" dirty="0"/>
        </a:p>
      </dsp:txBody>
      <dsp:txXfrm rot="-5400000">
        <a:off x="5443490" y="4204790"/>
        <a:ext cx="2676463" cy="1622099"/>
      </dsp:txXfrm>
    </dsp:sp>
    <dsp:sp modelId="{8E7175E2-708F-4DA0-A59B-47725120C1BA}">
      <dsp:nvSpPr>
        <dsp:cNvPr id="0" name=""/>
        <dsp:cNvSpPr/>
      </dsp:nvSpPr>
      <dsp:spPr>
        <a:xfrm rot="14400000">
          <a:off x="1302767" y="3239797"/>
          <a:ext cx="3244198" cy="3244198"/>
        </a:xfrm>
        <a:prstGeom prst="downArrow">
          <a:avLst>
            <a:gd name="adj1" fmla="val 50000"/>
            <a:gd name="adj2" fmla="val 35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CO" sz="1200" kern="1200" dirty="0" smtClean="0"/>
            <a:t>Tamaño de las operaciones de crédito para la PYMES son menores, lo que hace que los costos fijos de recolección de información y análisis  para el otorgamiento de crédito, sean más pequeñas, generando menor rentabilidad para entidades financieras</a:t>
          </a:r>
          <a:endParaRPr lang="es-CO" sz="1200" kern="1200" dirty="0"/>
        </a:p>
      </dsp:txBody>
      <dsp:txXfrm rot="5400000">
        <a:off x="1340798" y="4192780"/>
        <a:ext cx="2676463" cy="1622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11D16-E95D-4196-A2CA-DC378C5DB0AC}">
      <dsp:nvSpPr>
        <dsp:cNvPr id="0" name=""/>
        <dsp:cNvSpPr/>
      </dsp:nvSpPr>
      <dsp:spPr>
        <a:xfrm>
          <a:off x="2503104" y="2203375"/>
          <a:ext cx="1690535" cy="1690535"/>
        </a:xfrm>
        <a:prstGeom prst="ellipse">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s-CO" sz="1900" kern="1200" dirty="0" smtClean="0"/>
            <a:t>PYMES informales </a:t>
          </a:r>
          <a:endParaRPr lang="es-CO" sz="1900" kern="1200" dirty="0"/>
        </a:p>
      </dsp:txBody>
      <dsp:txXfrm>
        <a:off x="2750677" y="2450948"/>
        <a:ext cx="1195389" cy="1195389"/>
      </dsp:txXfrm>
    </dsp:sp>
    <dsp:sp modelId="{A97E573B-973F-486D-ABB0-D739D8774098}">
      <dsp:nvSpPr>
        <dsp:cNvPr id="0" name=""/>
        <dsp:cNvSpPr/>
      </dsp:nvSpPr>
      <dsp:spPr>
        <a:xfrm rot="16200000">
          <a:off x="3093555" y="1925839"/>
          <a:ext cx="509632" cy="45439"/>
        </a:xfrm>
        <a:custGeom>
          <a:avLst/>
          <a:gdLst/>
          <a:ahLst/>
          <a:cxnLst/>
          <a:rect l="0" t="0" r="0" b="0"/>
          <a:pathLst>
            <a:path>
              <a:moveTo>
                <a:pt x="0" y="22719"/>
              </a:moveTo>
              <a:lnTo>
                <a:pt x="509632" y="22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335631" y="1935818"/>
        <a:ext cx="25481" cy="25481"/>
      </dsp:txXfrm>
    </dsp:sp>
    <dsp:sp modelId="{0A8A122F-B7B4-4147-B555-06E3F42F9852}">
      <dsp:nvSpPr>
        <dsp:cNvPr id="0" name=""/>
        <dsp:cNvSpPr/>
      </dsp:nvSpPr>
      <dsp:spPr>
        <a:xfrm>
          <a:off x="2503104" y="3207"/>
          <a:ext cx="1690535" cy="1690535"/>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sus trabajadores suelen no gozar de un relación laboral formal, ni son sujetos de seguridad social</a:t>
          </a:r>
          <a:endParaRPr lang="es-CO" sz="1200" kern="1200" dirty="0"/>
        </a:p>
      </dsp:txBody>
      <dsp:txXfrm>
        <a:off x="2750677" y="250780"/>
        <a:ext cx="1195389" cy="1195389"/>
      </dsp:txXfrm>
    </dsp:sp>
    <dsp:sp modelId="{7263C542-1FB7-42EB-B174-46EE76D3FDFC}">
      <dsp:nvSpPr>
        <dsp:cNvPr id="0" name=""/>
        <dsp:cNvSpPr/>
      </dsp:nvSpPr>
      <dsp:spPr>
        <a:xfrm rot="1800000">
          <a:off x="4046256" y="3575965"/>
          <a:ext cx="509632" cy="45439"/>
        </a:xfrm>
        <a:custGeom>
          <a:avLst/>
          <a:gdLst/>
          <a:ahLst/>
          <a:cxnLst/>
          <a:rect l="0" t="0" r="0" b="0"/>
          <a:pathLst>
            <a:path>
              <a:moveTo>
                <a:pt x="0" y="22719"/>
              </a:moveTo>
              <a:lnTo>
                <a:pt x="509632" y="22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288331" y="3585944"/>
        <a:ext cx="25481" cy="25481"/>
      </dsp:txXfrm>
    </dsp:sp>
    <dsp:sp modelId="{314F66FE-419B-402F-B234-2905F75AB922}">
      <dsp:nvSpPr>
        <dsp:cNvPr id="0" name=""/>
        <dsp:cNvSpPr/>
      </dsp:nvSpPr>
      <dsp:spPr>
        <a:xfrm>
          <a:off x="4408505" y="3303459"/>
          <a:ext cx="1690535" cy="1690535"/>
        </a:xfrm>
        <a:prstGeom prst="ellipse">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No suelen encontrarse  registradas formalmente</a:t>
          </a:r>
          <a:endParaRPr lang="es-CO" sz="1200" kern="1200" dirty="0"/>
        </a:p>
      </dsp:txBody>
      <dsp:txXfrm>
        <a:off x="4656078" y="3551032"/>
        <a:ext cx="1195389" cy="1195389"/>
      </dsp:txXfrm>
    </dsp:sp>
    <dsp:sp modelId="{7554D855-6D3A-44A0-B87E-7ED031838AAE}">
      <dsp:nvSpPr>
        <dsp:cNvPr id="0" name=""/>
        <dsp:cNvSpPr/>
      </dsp:nvSpPr>
      <dsp:spPr>
        <a:xfrm rot="9000000">
          <a:off x="2140855" y="3575965"/>
          <a:ext cx="509632" cy="45439"/>
        </a:xfrm>
        <a:custGeom>
          <a:avLst/>
          <a:gdLst/>
          <a:ahLst/>
          <a:cxnLst/>
          <a:rect l="0" t="0" r="0" b="0"/>
          <a:pathLst>
            <a:path>
              <a:moveTo>
                <a:pt x="0" y="22719"/>
              </a:moveTo>
              <a:lnTo>
                <a:pt x="509632" y="227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rot="10800000">
        <a:off x="2382930" y="3585944"/>
        <a:ext cx="25481" cy="25481"/>
      </dsp:txXfrm>
    </dsp:sp>
    <dsp:sp modelId="{9B5D7FD9-F5DD-4FCA-9C26-E9EB695B59E7}">
      <dsp:nvSpPr>
        <dsp:cNvPr id="0" name=""/>
        <dsp:cNvSpPr/>
      </dsp:nvSpPr>
      <dsp:spPr>
        <a:xfrm>
          <a:off x="597703" y="3303459"/>
          <a:ext cx="1690535" cy="1690535"/>
        </a:xfrm>
        <a:prstGeom prst="ellipse">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No suelen pagar impuestos</a:t>
          </a:r>
          <a:endParaRPr lang="es-CO" sz="1200" kern="1200" dirty="0"/>
        </a:p>
      </dsp:txBody>
      <dsp:txXfrm>
        <a:off x="845276" y="3551032"/>
        <a:ext cx="1195389" cy="119538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5CF913-FA76-447A-B6DF-077821075DB9}">
      <dsp:nvSpPr>
        <dsp:cNvPr id="0" name=""/>
        <dsp:cNvSpPr/>
      </dsp:nvSpPr>
      <dsp:spPr>
        <a:xfrm>
          <a:off x="1777779" y="404125"/>
          <a:ext cx="2830732" cy="1197623"/>
        </a:xfrm>
        <a:prstGeom prst="chevron">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2007" tIns="17336" rIns="17336" bIns="17336" numCol="1" spcCol="1270" anchor="ctr" anchorCtr="0">
          <a:noAutofit/>
        </a:bodyPr>
        <a:lstStyle/>
        <a:p>
          <a:pPr lvl="0" algn="ctr" defTabSz="577850">
            <a:lnSpc>
              <a:spcPct val="90000"/>
            </a:lnSpc>
            <a:spcBef>
              <a:spcPct val="0"/>
            </a:spcBef>
            <a:spcAft>
              <a:spcPct val="35000"/>
            </a:spcAft>
          </a:pPr>
          <a:r>
            <a:rPr lang="es-CO" sz="1300" kern="1200" dirty="0" smtClean="0"/>
            <a:t>Una estructura legal definida es importante si desea conseguir financiamiento externo a la empresa</a:t>
          </a:r>
          <a:endParaRPr lang="es-CO" sz="1300" kern="1200" dirty="0"/>
        </a:p>
      </dsp:txBody>
      <dsp:txXfrm>
        <a:off x="2376591" y="404125"/>
        <a:ext cx="1633109" cy="11976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3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8.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2A0769-09CC-4711-8441-F727592388AF}" type="datetimeFigureOut">
              <a:rPr lang="es-CO" smtClean="0"/>
              <a:t>17/09/2013</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06B76C-69D3-4556-9B98-81B8498E34CC}" type="slidenum">
              <a:rPr lang="es-CO" smtClean="0"/>
              <a:t>‹#›</a:t>
            </a:fld>
            <a:endParaRPr lang="es-CO"/>
          </a:p>
        </p:txBody>
      </p:sp>
    </p:spTree>
    <p:extLst>
      <p:ext uri="{BB962C8B-B14F-4D97-AF65-F5344CB8AC3E}">
        <p14:creationId xmlns:p14="http://schemas.microsoft.com/office/powerpoint/2010/main" val="123935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6398D10-DFE0-4E22-B7E3-208FC8470F6A}" type="slidenum">
              <a:rPr lang="en-US" smtClean="0"/>
              <a:pPr>
                <a:defRPr/>
              </a:pPr>
              <a:t>29</a:t>
            </a:fld>
            <a:endParaRPr lang="en-US" smtClean="0"/>
          </a:p>
        </p:txBody>
      </p:sp>
      <p:sp>
        <p:nvSpPr>
          <p:cNvPr id="4710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BCBF6E-723A-4F1E-BC8C-293E3D4811F1}" type="slidenum">
              <a:rPr lang="es-CO"/>
              <a:pPr eaLnBrk="1" hangingPunct="1"/>
              <a:t>29</a:t>
            </a:fld>
            <a:endParaRPr lang="es-CO"/>
          </a:p>
        </p:txBody>
      </p:sp>
      <p:sp>
        <p:nvSpPr>
          <p:cNvPr id="47108" name="Rectangle 2"/>
          <p:cNvSpPr>
            <a:spLocks noGrp="1" noRot="1" noChangeAspect="1" noChangeArrowheads="1" noTextEdit="1"/>
          </p:cNvSpPr>
          <p:nvPr>
            <p:ph type="sldImg"/>
          </p:nvPr>
        </p:nvSpPr>
        <p:spPr bwMode="auto">
          <a:xfrm>
            <a:off x="1143000" y="685800"/>
            <a:ext cx="4568825" cy="34274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C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Futura Lt"/>
              </a:defRPr>
            </a:lvl1pPr>
            <a:lvl2pPr marL="742950" indent="-285750">
              <a:defRPr>
                <a:solidFill>
                  <a:schemeClr val="tx1"/>
                </a:solidFill>
                <a:latin typeface="Futura Lt"/>
              </a:defRPr>
            </a:lvl2pPr>
            <a:lvl3pPr marL="1143000" indent="-228600">
              <a:defRPr>
                <a:solidFill>
                  <a:schemeClr val="tx1"/>
                </a:solidFill>
                <a:latin typeface="Futura Lt"/>
              </a:defRPr>
            </a:lvl3pPr>
            <a:lvl4pPr marL="1600200" indent="-228600">
              <a:defRPr>
                <a:solidFill>
                  <a:schemeClr val="tx1"/>
                </a:solidFill>
                <a:latin typeface="Futura Lt"/>
              </a:defRPr>
            </a:lvl4pPr>
            <a:lvl5pPr marL="2057400" indent="-228600">
              <a:defRPr>
                <a:solidFill>
                  <a:schemeClr val="tx1"/>
                </a:solidFill>
                <a:latin typeface="Futura Lt"/>
              </a:defRPr>
            </a:lvl5pPr>
            <a:lvl6pPr marL="2514600" indent="-228600" fontAlgn="base">
              <a:spcBef>
                <a:spcPct val="0"/>
              </a:spcBef>
              <a:spcAft>
                <a:spcPct val="0"/>
              </a:spcAft>
              <a:defRPr>
                <a:solidFill>
                  <a:schemeClr val="tx1"/>
                </a:solidFill>
                <a:latin typeface="Futura Lt"/>
              </a:defRPr>
            </a:lvl6pPr>
            <a:lvl7pPr marL="2971800" indent="-228600" fontAlgn="base">
              <a:spcBef>
                <a:spcPct val="0"/>
              </a:spcBef>
              <a:spcAft>
                <a:spcPct val="0"/>
              </a:spcAft>
              <a:defRPr>
                <a:solidFill>
                  <a:schemeClr val="tx1"/>
                </a:solidFill>
                <a:latin typeface="Futura Lt"/>
              </a:defRPr>
            </a:lvl7pPr>
            <a:lvl8pPr marL="3429000" indent="-228600" fontAlgn="base">
              <a:spcBef>
                <a:spcPct val="0"/>
              </a:spcBef>
              <a:spcAft>
                <a:spcPct val="0"/>
              </a:spcAft>
              <a:defRPr>
                <a:solidFill>
                  <a:schemeClr val="tx1"/>
                </a:solidFill>
                <a:latin typeface="Futura Lt"/>
              </a:defRPr>
            </a:lvl8pPr>
            <a:lvl9pPr marL="3886200" indent="-228600" fontAlgn="base">
              <a:spcBef>
                <a:spcPct val="0"/>
              </a:spcBef>
              <a:spcAft>
                <a:spcPct val="0"/>
              </a:spcAft>
              <a:defRPr>
                <a:solidFill>
                  <a:schemeClr val="tx1"/>
                </a:solidFill>
                <a:latin typeface="Futura Lt"/>
              </a:defRPr>
            </a:lvl9pPr>
          </a:lstStyle>
          <a:p>
            <a:pPr fontAlgn="base">
              <a:spcBef>
                <a:spcPct val="0"/>
              </a:spcBef>
              <a:spcAft>
                <a:spcPct val="0"/>
              </a:spcAft>
              <a:defRPr/>
            </a:pPr>
            <a:fld id="{9CFB8811-5631-424B-9889-A24B271D9AD5}" type="slidenum">
              <a:rPr lang="en-US" smtClean="0">
                <a:latin typeface="Calibri" pitchFamily="34" charset="0"/>
              </a:rPr>
              <a:pPr fontAlgn="base">
                <a:spcBef>
                  <a:spcPct val="0"/>
                </a:spcBef>
                <a:spcAft>
                  <a:spcPct val="0"/>
                </a:spcAft>
                <a:defRPr/>
              </a:pPr>
              <a:t>43</a:t>
            </a:fld>
            <a:endParaRPr lang="en-US" smtClean="0">
              <a:latin typeface="Calibri"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normAutofit/>
          </a:bodyPr>
          <a:lstStyle>
            <a:lvl1pPr>
              <a:defRPr sz="4000"/>
            </a:lvl1pPr>
          </a:lstStyle>
          <a:p>
            <a:r>
              <a:rPr lang="es-ES" smtClean="0"/>
              <a:t>Haga clic para modificar el estilo de título del patrón</a:t>
            </a:r>
            <a:endParaRPr lang="es-CO"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dirty="0"/>
          </a:p>
        </p:txBody>
      </p:sp>
    </p:spTree>
    <p:extLst>
      <p:ext uri="{BB962C8B-B14F-4D97-AF65-F5344CB8AC3E}">
        <p14:creationId xmlns:p14="http://schemas.microsoft.com/office/powerpoint/2010/main" val="457667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6CB61939-2B11-4E88-9BBA-80426B13C29E}" type="datetimeFigureOut">
              <a:rPr lang="es-CO" smtClean="0"/>
              <a:t>17/09/2013</a:t>
            </a:fld>
            <a:endParaRPr lang="es-CO"/>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s-CO"/>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909A821F-B6F6-430F-AD7B-92FC9D9D455B}" type="slidenum">
              <a:rPr lang="es-CO" smtClean="0"/>
              <a:t>‹#›</a:t>
            </a:fld>
            <a:endParaRPr lang="es-CO"/>
          </a:p>
        </p:txBody>
      </p:sp>
    </p:spTree>
    <p:extLst>
      <p:ext uri="{BB962C8B-B14F-4D97-AF65-F5344CB8AC3E}">
        <p14:creationId xmlns:p14="http://schemas.microsoft.com/office/powerpoint/2010/main" val="205132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2752755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227361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722313" y="2906713"/>
            <a:ext cx="7772400" cy="1500187"/>
          </a:xfrm>
        </p:spPr>
        <p:txBody>
          <a:bodyPr anchor="b">
            <a:normAutofit/>
          </a:bodyPr>
          <a:lstStyle>
            <a:lvl1pPr marL="0" indent="0">
              <a:buNone/>
              <a:defRPr sz="2400" b="1">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6 Título"/>
          <p:cNvSpPr>
            <a:spLocks noGrp="1"/>
          </p:cNvSpPr>
          <p:nvPr>
            <p:ph type="title"/>
          </p:nvPr>
        </p:nvSpPr>
        <p:spPr/>
        <p:txBody>
          <a:bodyPr/>
          <a:lstStyle/>
          <a:p>
            <a:r>
              <a:rPr lang="es-ES" smtClean="0"/>
              <a:t>Haga clic para modificar el estilo de título del patrón</a:t>
            </a:r>
            <a:endParaRPr lang="es-CO" dirty="0"/>
          </a:p>
        </p:txBody>
      </p:sp>
    </p:spTree>
    <p:extLst>
      <p:ext uri="{BB962C8B-B14F-4D97-AF65-F5344CB8AC3E}">
        <p14:creationId xmlns:p14="http://schemas.microsoft.com/office/powerpoint/2010/main" val="4014097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Tree>
    <p:extLst>
      <p:ext uri="{BB962C8B-B14F-4D97-AF65-F5344CB8AC3E}">
        <p14:creationId xmlns:p14="http://schemas.microsoft.com/office/powerpoint/2010/main" val="390023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6CB61939-2B11-4E88-9BBA-80426B13C29E}" type="datetimeFigureOut">
              <a:rPr lang="es-CO" smtClean="0"/>
              <a:t>17/09/2013</a:t>
            </a:fld>
            <a:endParaRPr lang="es-CO"/>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s-CO"/>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909A821F-B6F6-430F-AD7B-92FC9D9D455B}" type="slidenum">
              <a:rPr lang="es-CO" smtClean="0"/>
              <a:t>‹#›</a:t>
            </a:fld>
            <a:endParaRPr lang="es-CO"/>
          </a:p>
        </p:txBody>
      </p:sp>
    </p:spTree>
    <p:extLst>
      <p:ext uri="{BB962C8B-B14F-4D97-AF65-F5344CB8AC3E}">
        <p14:creationId xmlns:p14="http://schemas.microsoft.com/office/powerpoint/2010/main" val="18525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6CB61939-2B11-4E88-9BBA-80426B13C29E}" type="datetimeFigureOut">
              <a:rPr lang="es-CO" smtClean="0"/>
              <a:t>17/09/2013</a:t>
            </a:fld>
            <a:endParaRPr lang="es-CO"/>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s-CO"/>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909A821F-B6F6-430F-AD7B-92FC9D9D455B}" type="slidenum">
              <a:rPr lang="es-CO" smtClean="0"/>
              <a:t>‹#›</a:t>
            </a:fld>
            <a:endParaRPr lang="es-CO"/>
          </a:p>
        </p:txBody>
      </p:sp>
    </p:spTree>
    <p:extLst>
      <p:ext uri="{BB962C8B-B14F-4D97-AF65-F5344CB8AC3E}">
        <p14:creationId xmlns:p14="http://schemas.microsoft.com/office/powerpoint/2010/main" val="4252268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360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6CB61939-2B11-4E88-9BBA-80426B13C29E}" type="datetimeFigureOut">
              <a:rPr lang="es-CO" smtClean="0"/>
              <a:t>17/09/2013</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909A821F-B6F6-430F-AD7B-92FC9D9D455B}" type="slidenum">
              <a:rPr lang="es-CO" smtClean="0"/>
              <a:t>‹#›</a:t>
            </a:fld>
            <a:endParaRPr lang="es-CO"/>
          </a:p>
        </p:txBody>
      </p:sp>
    </p:spTree>
    <p:extLst>
      <p:ext uri="{BB962C8B-B14F-4D97-AF65-F5344CB8AC3E}">
        <p14:creationId xmlns:p14="http://schemas.microsoft.com/office/powerpoint/2010/main" val="70922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CO" noProof="0"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fld id="{6CB61939-2B11-4E88-9BBA-80426B13C29E}" type="datetimeFigureOut">
              <a:rPr lang="es-CO" smtClean="0"/>
              <a:t>17/09/2013</a:t>
            </a:fld>
            <a:endParaRPr lang="es-CO"/>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endParaRPr lang="es-CO"/>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fld id="{909A821F-B6F6-430F-AD7B-92FC9D9D455B}" type="slidenum">
              <a:rPr lang="es-CO" smtClean="0"/>
              <a:t>‹#›</a:t>
            </a:fld>
            <a:endParaRPr lang="es-CO"/>
          </a:p>
        </p:txBody>
      </p:sp>
    </p:spTree>
    <p:extLst>
      <p:ext uri="{BB962C8B-B14F-4D97-AF65-F5344CB8AC3E}">
        <p14:creationId xmlns:p14="http://schemas.microsoft.com/office/powerpoint/2010/main" val="3434078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FF"/>
            </a:gs>
            <a:gs pos="7001">
              <a:srgbClr val="E6E6E6"/>
            </a:gs>
            <a:gs pos="32001">
              <a:srgbClr val="7D8496"/>
            </a:gs>
            <a:gs pos="47000">
              <a:srgbClr val="E6E6E6"/>
            </a:gs>
            <a:gs pos="85001">
              <a:schemeClr val="accent1">
                <a:lumMod val="75000"/>
              </a:schemeClr>
            </a:gs>
            <a:gs pos="100000">
              <a:srgbClr val="E6E6E6"/>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0" y="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CO" smtClean="0"/>
          </a:p>
        </p:txBody>
      </p:sp>
      <p:sp>
        <p:nvSpPr>
          <p:cNvPr id="1027" name="2 Marcador de texto"/>
          <p:cNvSpPr>
            <a:spLocks noGrp="1"/>
          </p:cNvSpPr>
          <p:nvPr>
            <p:ph type="body" idx="1"/>
          </p:nvPr>
        </p:nvSpPr>
        <p:spPr bwMode="auto">
          <a:xfrm>
            <a:off x="0" y="142875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smtClean="0"/>
          </a:p>
        </p:txBody>
      </p:sp>
      <p:pic>
        <p:nvPicPr>
          <p:cNvPr id="1028" name="9 Imagen" descr="logotipo_fondo_gradacion.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143750" y="6032500"/>
            <a:ext cx="20002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sz="4000" kern="1200">
          <a:solidFill>
            <a:schemeClr val="tx1"/>
          </a:solidFill>
          <a:latin typeface="+mj-lt"/>
          <a:ea typeface="+mj-ea"/>
          <a:cs typeface="+mj-cs"/>
        </a:defRPr>
      </a:lvl1pPr>
      <a:lvl2pPr algn="l" rtl="0" eaLnBrk="1" fontAlgn="base" hangingPunct="1">
        <a:spcBef>
          <a:spcPct val="0"/>
        </a:spcBef>
        <a:spcAft>
          <a:spcPct val="0"/>
        </a:spcAft>
        <a:defRPr sz="4000">
          <a:solidFill>
            <a:schemeClr val="tx1"/>
          </a:solidFill>
          <a:latin typeface="Copperplate Gothic Light" pitchFamily="34" charset="0"/>
        </a:defRPr>
      </a:lvl2pPr>
      <a:lvl3pPr algn="l" rtl="0" eaLnBrk="1" fontAlgn="base" hangingPunct="1">
        <a:spcBef>
          <a:spcPct val="0"/>
        </a:spcBef>
        <a:spcAft>
          <a:spcPct val="0"/>
        </a:spcAft>
        <a:defRPr sz="4000">
          <a:solidFill>
            <a:schemeClr val="tx1"/>
          </a:solidFill>
          <a:latin typeface="Copperplate Gothic Light" pitchFamily="34" charset="0"/>
        </a:defRPr>
      </a:lvl3pPr>
      <a:lvl4pPr algn="l" rtl="0" eaLnBrk="1" fontAlgn="base" hangingPunct="1">
        <a:spcBef>
          <a:spcPct val="0"/>
        </a:spcBef>
        <a:spcAft>
          <a:spcPct val="0"/>
        </a:spcAft>
        <a:defRPr sz="4000">
          <a:solidFill>
            <a:schemeClr val="tx1"/>
          </a:solidFill>
          <a:latin typeface="Copperplate Gothic Light" pitchFamily="34" charset="0"/>
        </a:defRPr>
      </a:lvl4pPr>
      <a:lvl5pPr algn="l" rtl="0" eaLnBrk="1" fontAlgn="base" hangingPunct="1">
        <a:spcBef>
          <a:spcPct val="0"/>
        </a:spcBef>
        <a:spcAft>
          <a:spcPct val="0"/>
        </a:spcAft>
        <a:defRPr sz="4000">
          <a:solidFill>
            <a:schemeClr val="tx1"/>
          </a:solidFill>
          <a:latin typeface="Copperplate Gothic Light" pitchFamily="34" charset="0"/>
        </a:defRPr>
      </a:lvl5pPr>
      <a:lvl6pPr marL="457200" algn="l" rtl="0" eaLnBrk="1" fontAlgn="base" hangingPunct="1">
        <a:spcBef>
          <a:spcPct val="0"/>
        </a:spcBef>
        <a:spcAft>
          <a:spcPct val="0"/>
        </a:spcAft>
        <a:defRPr sz="4000">
          <a:solidFill>
            <a:schemeClr val="tx1"/>
          </a:solidFill>
          <a:latin typeface="Copperplate Gothic Light" pitchFamily="34" charset="0"/>
        </a:defRPr>
      </a:lvl6pPr>
      <a:lvl7pPr marL="914400" algn="l" rtl="0" eaLnBrk="1" fontAlgn="base" hangingPunct="1">
        <a:spcBef>
          <a:spcPct val="0"/>
        </a:spcBef>
        <a:spcAft>
          <a:spcPct val="0"/>
        </a:spcAft>
        <a:defRPr sz="4000">
          <a:solidFill>
            <a:schemeClr val="tx1"/>
          </a:solidFill>
          <a:latin typeface="Copperplate Gothic Light" pitchFamily="34" charset="0"/>
        </a:defRPr>
      </a:lvl7pPr>
      <a:lvl8pPr marL="1371600" algn="l" rtl="0" eaLnBrk="1" fontAlgn="base" hangingPunct="1">
        <a:spcBef>
          <a:spcPct val="0"/>
        </a:spcBef>
        <a:spcAft>
          <a:spcPct val="0"/>
        </a:spcAft>
        <a:defRPr sz="4000">
          <a:solidFill>
            <a:schemeClr val="tx1"/>
          </a:solidFill>
          <a:latin typeface="Copperplate Gothic Light" pitchFamily="34" charset="0"/>
        </a:defRPr>
      </a:lvl8pPr>
      <a:lvl9pPr marL="1828800" algn="l" rtl="0" eaLnBrk="1" fontAlgn="base" hangingPunct="1">
        <a:spcBef>
          <a:spcPct val="0"/>
        </a:spcBef>
        <a:spcAft>
          <a:spcPct val="0"/>
        </a:spcAft>
        <a:defRPr sz="4000">
          <a:solidFill>
            <a:schemeClr val="tx1"/>
          </a:solidFill>
          <a:latin typeface="Copperplate Gothic Light"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23.xml"/><Relationship Id="rId3" Type="http://schemas.openxmlformats.org/officeDocument/2006/relationships/diagramLayout" Target="../diagrams/layout22.xml"/><Relationship Id="rId7" Type="http://schemas.openxmlformats.org/officeDocument/2006/relationships/diagramData" Target="../diagrams/data23.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microsoft.com/office/2007/relationships/diagramDrawing" Target="../diagrams/drawing23.xml"/><Relationship Id="rId5" Type="http://schemas.openxmlformats.org/officeDocument/2006/relationships/diagramColors" Target="../diagrams/colors22.xml"/><Relationship Id="rId10" Type="http://schemas.openxmlformats.org/officeDocument/2006/relationships/diagramColors" Target="../diagrams/colors23.xml"/><Relationship Id="rId4" Type="http://schemas.openxmlformats.org/officeDocument/2006/relationships/diagramQuickStyle" Target="../diagrams/quickStyle22.xml"/><Relationship Id="rId9"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25.xml"/><Relationship Id="rId3" Type="http://schemas.openxmlformats.org/officeDocument/2006/relationships/diagramLayout" Target="../diagrams/layout24.xml"/><Relationship Id="rId7" Type="http://schemas.openxmlformats.org/officeDocument/2006/relationships/diagramData" Target="../diagrams/data25.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11" Type="http://schemas.microsoft.com/office/2007/relationships/diagramDrawing" Target="../diagrams/drawing25.xml"/><Relationship Id="rId5" Type="http://schemas.openxmlformats.org/officeDocument/2006/relationships/diagramColors" Target="../diagrams/colors24.xml"/><Relationship Id="rId10" Type="http://schemas.openxmlformats.org/officeDocument/2006/relationships/diagramColors" Target="../diagrams/colors25.xml"/><Relationship Id="rId4" Type="http://schemas.openxmlformats.org/officeDocument/2006/relationships/diagramQuickStyle" Target="../diagrams/quickStyle24.xml"/><Relationship Id="rId9" Type="http://schemas.openxmlformats.org/officeDocument/2006/relationships/diagramQuickStyle" Target="../diagrams/quickStyle25.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29.xml.rels><?xml version="1.0" encoding="UTF-8" standalone="yes"?>
<Relationships xmlns="http://schemas.openxmlformats.org/package/2006/relationships"><Relationship Id="rId8" Type="http://schemas.openxmlformats.org/officeDocument/2006/relationships/diagramData" Target="../diagrams/data30.xml"/><Relationship Id="rId3" Type="http://schemas.openxmlformats.org/officeDocument/2006/relationships/diagramData" Target="../diagrams/data29.xml"/><Relationship Id="rId7" Type="http://schemas.microsoft.com/office/2007/relationships/diagramDrawing" Target="../diagrams/drawing29.xml"/><Relationship Id="rId12" Type="http://schemas.microsoft.com/office/2007/relationships/diagramDrawing" Target="../diagrams/drawing30.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9.xml"/><Relationship Id="rId11" Type="http://schemas.openxmlformats.org/officeDocument/2006/relationships/diagramColors" Target="../diagrams/colors30.xml"/><Relationship Id="rId5" Type="http://schemas.openxmlformats.org/officeDocument/2006/relationships/diagramQuickStyle" Target="../diagrams/quickStyle29.xml"/><Relationship Id="rId10" Type="http://schemas.openxmlformats.org/officeDocument/2006/relationships/diagramQuickStyle" Target="../diagrams/quickStyle30.xml"/><Relationship Id="rId4" Type="http://schemas.openxmlformats.org/officeDocument/2006/relationships/diagramLayout" Target="../diagrams/layout29.xml"/><Relationship Id="rId9" Type="http://schemas.openxmlformats.org/officeDocument/2006/relationships/diagramLayout" Target="../diagrams/layout30.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3.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5" Type="http://schemas.openxmlformats.org/officeDocument/2006/relationships/diagramColors" Target="../diagrams/colors33.xml"/><Relationship Id="rId4" Type="http://schemas.openxmlformats.org/officeDocument/2006/relationships/diagramQuickStyle" Target="../diagrams/quickStyle33.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5.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5" Type="http://schemas.openxmlformats.org/officeDocument/2006/relationships/diagramColors" Target="../diagrams/colors35.xml"/><Relationship Id="rId4" Type="http://schemas.openxmlformats.org/officeDocument/2006/relationships/diagramQuickStyle" Target="../diagrams/quickStyle3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6.xml"/><Relationship Id="rId2" Type="http://schemas.openxmlformats.org/officeDocument/2006/relationships/diagramData" Target="../diagrams/data36.xml"/><Relationship Id="rId1" Type="http://schemas.openxmlformats.org/officeDocument/2006/relationships/slideLayout" Target="../slideLayouts/slideLayout2.xml"/><Relationship Id="rId6" Type="http://schemas.microsoft.com/office/2007/relationships/diagramDrawing" Target="../diagrams/drawing36.xml"/><Relationship Id="rId5" Type="http://schemas.openxmlformats.org/officeDocument/2006/relationships/diagramColors" Target="../diagrams/colors36.xml"/><Relationship Id="rId4" Type="http://schemas.openxmlformats.org/officeDocument/2006/relationships/diagramQuickStyle" Target="../diagrams/quickStyle3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9.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5" Type="http://schemas.openxmlformats.org/officeDocument/2006/relationships/diagramColors" Target="../diagrams/colors39.xml"/><Relationship Id="rId4" Type="http://schemas.openxmlformats.org/officeDocument/2006/relationships/diagramQuickStyle" Target="../diagrams/quickStyle39.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43.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764704"/>
            <a:ext cx="7772400" cy="1470025"/>
          </a:xfrm>
        </p:spPr>
        <p:txBody>
          <a:bodyPr>
            <a:normAutofit fontScale="90000"/>
          </a:bodyPr>
          <a:lstStyle/>
          <a:p>
            <a:r>
              <a:rPr lang="es-CO" dirty="0" smtClean="0"/>
              <a:t>IX Conferencia Anual sobre Compras gubernamentales de las Américas de la RICG</a:t>
            </a:r>
            <a:endParaRPr lang="es-CO" dirty="0"/>
          </a:p>
        </p:txBody>
      </p:sp>
      <p:sp>
        <p:nvSpPr>
          <p:cNvPr id="3" name="2 Subtítulo"/>
          <p:cNvSpPr>
            <a:spLocks noGrp="1"/>
          </p:cNvSpPr>
          <p:nvPr>
            <p:ph type="subTitle" idx="1"/>
          </p:nvPr>
        </p:nvSpPr>
        <p:spPr>
          <a:xfrm>
            <a:off x="683568" y="2996952"/>
            <a:ext cx="7128792" cy="1440160"/>
          </a:xfrm>
        </p:spPr>
        <p:txBody>
          <a:bodyPr/>
          <a:lstStyle/>
          <a:p>
            <a:pPr algn="just"/>
            <a:r>
              <a:rPr lang="es-CO" sz="2800" dirty="0"/>
              <a:t>Contratación Pública, Desarrollo y Acceso de las PYMES </a:t>
            </a:r>
            <a:r>
              <a:rPr lang="es-CO" sz="2800" b="0" dirty="0"/>
              <a:t>	</a:t>
            </a:r>
          </a:p>
          <a:p>
            <a:endParaRPr lang="es-CO" dirty="0"/>
          </a:p>
        </p:txBody>
      </p:sp>
      <p:sp>
        <p:nvSpPr>
          <p:cNvPr id="4" name="3 Rectángulo"/>
          <p:cNvSpPr/>
          <p:nvPr/>
        </p:nvSpPr>
        <p:spPr>
          <a:xfrm>
            <a:off x="4139952" y="4941168"/>
            <a:ext cx="4416865" cy="523220"/>
          </a:xfrm>
          <a:prstGeom prst="rect">
            <a:avLst/>
          </a:prstGeom>
        </p:spPr>
        <p:txBody>
          <a:bodyPr wrap="square">
            <a:spAutoFit/>
          </a:bodyPr>
          <a:lstStyle/>
          <a:p>
            <a:r>
              <a:rPr lang="es-CO" sz="2800" b="1" dirty="0" smtClean="0"/>
              <a:t>Gonzalo Suárez Beltrán</a:t>
            </a:r>
            <a:endParaRPr lang="es-CO" sz="2800" b="1" dirty="0"/>
          </a:p>
        </p:txBody>
      </p:sp>
    </p:spTree>
    <p:extLst>
      <p:ext uri="{BB962C8B-B14F-4D97-AF65-F5344CB8AC3E}">
        <p14:creationId xmlns:p14="http://schemas.microsoft.com/office/powerpoint/2010/main" val="2583392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PYMES Vs. Competitividad</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093379138"/>
              </p:ext>
            </p:extLst>
          </p:nvPr>
        </p:nvGraphicFramePr>
        <p:xfrm>
          <a:off x="0" y="1268760"/>
          <a:ext cx="6696744" cy="4997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2508172915"/>
              </p:ext>
            </p:extLst>
          </p:nvPr>
        </p:nvGraphicFramePr>
        <p:xfrm>
          <a:off x="4355976" y="1484784"/>
          <a:ext cx="4608512" cy="33123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75552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Instrumentos </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47683389"/>
              </p:ext>
            </p:extLst>
          </p:nvPr>
        </p:nvGraphicFramePr>
        <p:xfrm>
          <a:off x="0" y="1196752"/>
          <a:ext cx="9144000"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50109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8229600" cy="1143000"/>
          </a:xfrm>
        </p:spPr>
        <p:txBody>
          <a:bodyPr/>
          <a:lstStyle/>
          <a:p>
            <a:r>
              <a:rPr lang="es-CO" sz="3600" dirty="0" smtClean="0"/>
              <a:t>Fortalecimiento o creación de instituciones especializadas</a:t>
            </a:r>
            <a:endParaRPr lang="es-CO"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13810811"/>
              </p:ext>
            </p:extLst>
          </p:nvPr>
        </p:nvGraphicFramePr>
        <p:xfrm>
          <a:off x="-108520" y="1431142"/>
          <a:ext cx="914501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802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USA: Small Business </a:t>
            </a:r>
            <a:r>
              <a:rPr lang="es-CO" dirty="0" err="1" smtClean="0"/>
              <a:t>administration</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58523374"/>
              </p:ext>
            </p:extLst>
          </p:nvPr>
        </p:nvGraphicFramePr>
        <p:xfrm>
          <a:off x="-324544" y="1268760"/>
          <a:ext cx="9289032"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19369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404664"/>
            <a:ext cx="8229600" cy="1143000"/>
          </a:xfrm>
        </p:spPr>
        <p:txBody>
          <a:bodyPr/>
          <a:lstStyle/>
          <a:p>
            <a:pPr lvl="0"/>
            <a:r>
              <a:rPr lang="es-CO" sz="3200" dirty="0" smtClean="0"/>
              <a:t>Corea del Sur: </a:t>
            </a:r>
            <a:r>
              <a:rPr lang="en-US" sz="3200" dirty="0"/>
              <a:t>Small and Medium Business Administration</a:t>
            </a:r>
            <a:r>
              <a:rPr lang="es-CO" dirty="0"/>
              <a:t/>
            </a:r>
            <a:br>
              <a:rPr lang="es-CO" dirty="0"/>
            </a:b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54673662"/>
              </p:ext>
            </p:extLst>
          </p:nvPr>
        </p:nvGraphicFramePr>
        <p:xfrm>
          <a:off x="395536"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4846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116632"/>
            <a:ext cx="8229600" cy="1143000"/>
          </a:xfrm>
        </p:spPr>
        <p:txBody>
          <a:bodyPr/>
          <a:lstStyle/>
          <a:p>
            <a:r>
              <a:rPr lang="es-CO" sz="2400" dirty="0" smtClean="0"/>
              <a:t>Perú: </a:t>
            </a:r>
            <a:r>
              <a:rPr lang="es-CO" sz="2400" dirty="0"/>
              <a:t>Consejo Nacional para el Desarrollo de la Micro y Pequeña Empresa –CODEMYPE</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344562696"/>
              </p:ext>
            </p:extLst>
          </p:nvPr>
        </p:nvGraphicFramePr>
        <p:xfrm>
          <a:off x="107504" y="1124744"/>
          <a:ext cx="90364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0309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260648"/>
            <a:ext cx="8229600" cy="1143000"/>
          </a:xfrm>
        </p:spPr>
        <p:txBody>
          <a:bodyPr/>
          <a:lstStyle/>
          <a:p>
            <a:r>
              <a:rPr lang="es-CO" sz="2000" dirty="0" smtClean="0"/>
              <a:t>México: </a:t>
            </a:r>
            <a:r>
              <a:rPr lang="es-CO" sz="2000" dirty="0"/>
              <a:t>Comisión Intersecretarial de Compras y Obras de la Administración Pública Federal a la Micro, Pequeña </a:t>
            </a:r>
            <a:r>
              <a:rPr lang="es-CO" sz="2000" dirty="0" smtClean="0"/>
              <a:t>y Mediana Empresa</a:t>
            </a:r>
            <a:r>
              <a:rPr lang="es-CO" dirty="0"/>
              <a:t/>
            </a:r>
            <a:br>
              <a:rPr lang="es-CO" dirty="0"/>
            </a:b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17656648"/>
              </p:ext>
            </p:extLst>
          </p:nvPr>
        </p:nvGraphicFramePr>
        <p:xfrm>
          <a:off x="251520"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4311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Asociación y cooperativismo</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34291700"/>
              </p:ext>
            </p:extLst>
          </p:nvPr>
        </p:nvGraphicFramePr>
        <p:xfrm>
          <a:off x="179512" y="1196752"/>
          <a:ext cx="878497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458944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Asociación y </a:t>
            </a:r>
            <a:r>
              <a:rPr lang="es-CO" dirty="0" smtClean="0"/>
              <a:t>cooperativismo: España</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0736786"/>
              </p:ext>
            </p:extLst>
          </p:nvPr>
        </p:nvGraphicFramePr>
        <p:xfrm>
          <a:off x="323528" y="1484784"/>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43096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Asociación y cooperativismo</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387527401"/>
              </p:ext>
            </p:extLst>
          </p:nvPr>
        </p:nvGraphicFramePr>
        <p:xfrm>
          <a:off x="395536" y="119675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16781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Estructura</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017834244"/>
              </p:ext>
            </p:extLst>
          </p:nvPr>
        </p:nvGraphicFramePr>
        <p:xfrm>
          <a:off x="0" y="142875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10752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200" dirty="0" smtClean="0"/>
              <a:t>Incentivo a la innovación tecnológica: Caso Corea del Sur</a:t>
            </a:r>
            <a:endParaRPr lang="es-CO"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20683088"/>
              </p:ext>
            </p:extLst>
          </p:nvPr>
        </p:nvGraphicFramePr>
        <p:xfrm>
          <a:off x="-108520" y="144016"/>
          <a:ext cx="9144000" cy="7533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60898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Incentivo a la innovación y tecnología: Caso España</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55171088"/>
              </p:ext>
            </p:extLst>
          </p:nvPr>
        </p:nvGraphicFramePr>
        <p:xfrm>
          <a:off x="0" y="1412776"/>
          <a:ext cx="91440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8773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Incentivo a la innovación y tecnología: </a:t>
            </a:r>
            <a:r>
              <a:rPr lang="es-CO" dirty="0" smtClean="0"/>
              <a:t>Caso Italia</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01615778"/>
              </p:ext>
            </p:extLst>
          </p:nvPr>
        </p:nvGraphicFramePr>
        <p:xfrm>
          <a:off x="179512" y="1556792"/>
          <a:ext cx="885698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4555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Financiamiento: Caso España</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902909552"/>
              </p:ext>
            </p:extLst>
          </p:nvPr>
        </p:nvGraphicFramePr>
        <p:xfrm>
          <a:off x="217170" y="976632"/>
          <a:ext cx="8892480" cy="5848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21779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Financiamiento: Caso Italia</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181371250"/>
              </p:ext>
            </p:extLst>
          </p:nvPr>
        </p:nvGraphicFramePr>
        <p:xfrm>
          <a:off x="68580" y="0"/>
          <a:ext cx="8892480" cy="50026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3 Marcador de contenido"/>
          <p:cNvGraphicFramePr>
            <a:graphicFrameLocks/>
          </p:cNvGraphicFramePr>
          <p:nvPr>
            <p:extLst>
              <p:ext uri="{D42A27DB-BD31-4B8C-83A1-F6EECF244321}">
                <p14:modId xmlns:p14="http://schemas.microsoft.com/office/powerpoint/2010/main" val="3187873917"/>
              </p:ext>
            </p:extLst>
          </p:nvPr>
        </p:nvGraphicFramePr>
        <p:xfrm>
          <a:off x="5750" y="1457400"/>
          <a:ext cx="8964488" cy="54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76356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7504" y="620688"/>
            <a:ext cx="8229600" cy="1143000"/>
          </a:xfrm>
        </p:spPr>
        <p:txBody>
          <a:bodyPr/>
          <a:lstStyle/>
          <a:p>
            <a:pPr lvl="0"/>
            <a:r>
              <a:rPr lang="es-CO" dirty="0"/>
              <a:t>Estímulos desde la </a:t>
            </a:r>
            <a:r>
              <a:rPr lang="es-CO" dirty="0" smtClean="0"/>
              <a:t>contratación…dificultad</a:t>
            </a:r>
            <a:r>
              <a:rPr lang="es-CO" dirty="0"/>
              <a:t/>
            </a:r>
            <a:br>
              <a:rPr lang="es-CO" dirty="0"/>
            </a:b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02706259"/>
              </p:ext>
            </p:extLst>
          </p:nvPr>
        </p:nvGraphicFramePr>
        <p:xfrm>
          <a:off x="0" y="206084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Diagrama"/>
          <p:cNvGraphicFramePr/>
          <p:nvPr>
            <p:extLst>
              <p:ext uri="{D42A27DB-BD31-4B8C-83A1-F6EECF244321}">
                <p14:modId xmlns:p14="http://schemas.microsoft.com/office/powerpoint/2010/main" val="1946468419"/>
              </p:ext>
            </p:extLst>
          </p:nvPr>
        </p:nvGraphicFramePr>
        <p:xfrm>
          <a:off x="539552" y="1988840"/>
          <a:ext cx="7560840" cy="4352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352793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746" y="260648"/>
            <a:ext cx="8229600" cy="1143000"/>
          </a:xfrm>
        </p:spPr>
        <p:txBody>
          <a:bodyPr/>
          <a:lstStyle/>
          <a:p>
            <a:r>
              <a:rPr lang="es-CO" dirty="0" smtClean="0"/>
              <a:t>Estímulos desde la contratación…dificultad</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59710313"/>
              </p:ext>
            </p:extLst>
          </p:nvPr>
        </p:nvGraphicFramePr>
        <p:xfrm>
          <a:off x="251520" y="1556792"/>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85866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188640"/>
            <a:ext cx="8229600" cy="1143000"/>
          </a:xfrm>
        </p:spPr>
        <p:txBody>
          <a:bodyPr/>
          <a:lstStyle/>
          <a:p>
            <a:r>
              <a:rPr lang="es-CO" sz="3200" dirty="0" smtClean="0"/>
              <a:t>Instrumentos: Desde la contratación pública</a:t>
            </a:r>
            <a:endParaRPr lang="es-CO"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83723892"/>
              </p:ext>
            </p:extLst>
          </p:nvPr>
        </p:nvGraphicFramePr>
        <p:xfrm>
          <a:off x="0" y="142875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80637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Incentivos sin preferencias</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90710659"/>
              </p:ext>
            </p:extLst>
          </p:nvPr>
        </p:nvGraphicFramePr>
        <p:xfrm>
          <a:off x="0" y="908720"/>
          <a:ext cx="91440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03981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10 Diagrama"/>
          <p:cNvGraphicFramePr/>
          <p:nvPr>
            <p:extLst>
              <p:ext uri="{D42A27DB-BD31-4B8C-83A1-F6EECF244321}">
                <p14:modId xmlns:p14="http://schemas.microsoft.com/office/powerpoint/2010/main" val="1433352176"/>
              </p:ext>
            </p:extLst>
          </p:nvPr>
        </p:nvGraphicFramePr>
        <p:xfrm>
          <a:off x="467544" y="3385443"/>
          <a:ext cx="8143932" cy="29238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9 Marcador de contenido"/>
          <p:cNvGraphicFramePr>
            <a:graphicFrameLocks/>
          </p:cNvGraphicFramePr>
          <p:nvPr>
            <p:extLst>
              <p:ext uri="{D42A27DB-BD31-4B8C-83A1-F6EECF244321}">
                <p14:modId xmlns:p14="http://schemas.microsoft.com/office/powerpoint/2010/main" val="3693171315"/>
              </p:ext>
            </p:extLst>
          </p:nvPr>
        </p:nvGraphicFramePr>
        <p:xfrm>
          <a:off x="740469" y="1869250"/>
          <a:ext cx="7431931" cy="112770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1 Título"/>
          <p:cNvSpPr txBox="1">
            <a:spLocks/>
          </p:cNvSpPr>
          <p:nvPr/>
        </p:nvSpPr>
        <p:spPr bwMode="auto">
          <a:xfrm>
            <a:off x="457200" y="274638"/>
            <a:ext cx="8229600" cy="1143000"/>
          </a:xfrm>
          <a:prstGeom prst="rect">
            <a:avLst/>
          </a:prstGeom>
          <a:noFill/>
          <a:ln w="9525">
            <a:noFill/>
            <a:miter lim="800000"/>
            <a:headEnd/>
            <a:tailEnd/>
          </a:ln>
        </p:spPr>
        <p:txBody>
          <a:bodyPr anchor="ctr"/>
          <a:lstStyle/>
          <a:p>
            <a:pPr algn="r">
              <a:defRPr/>
            </a:pPr>
            <a:r>
              <a:rPr lang="es-CO" sz="3600" b="1" kern="0" dirty="0" smtClean="0">
                <a:solidFill>
                  <a:schemeClr val="tx2"/>
                </a:solidFill>
                <a:latin typeface="+mj-lt"/>
                <a:ea typeface="+mj-ea"/>
                <a:cs typeface="+mj-cs"/>
              </a:rPr>
              <a:t>«Pasa, no pasa»</a:t>
            </a:r>
            <a:endParaRPr lang="es-CO" sz="3600" b="1" kern="0" dirty="0">
              <a:solidFill>
                <a:schemeClr val="tx2"/>
              </a:solidFill>
              <a:latin typeface="+mj-lt"/>
              <a:ea typeface="+mj-ea"/>
              <a:cs typeface="+mj-cs"/>
            </a:endParaRPr>
          </a:p>
        </p:txBody>
      </p:sp>
      <p:grpSp>
        <p:nvGrpSpPr>
          <p:cNvPr id="6149" name="9 Grupo"/>
          <p:cNvGrpSpPr>
            <a:grpSpLocks/>
          </p:cNvGrpSpPr>
          <p:nvPr/>
        </p:nvGrpSpPr>
        <p:grpSpPr bwMode="auto">
          <a:xfrm>
            <a:off x="468313" y="6453188"/>
            <a:ext cx="8424862" cy="293687"/>
            <a:chOff x="0" y="67482"/>
            <a:chExt cx="8352928" cy="444600"/>
          </a:xfrm>
        </p:grpSpPr>
        <p:sp>
          <p:nvSpPr>
            <p:cNvPr id="13" name="12 Rectángulo redondeado"/>
            <p:cNvSpPr/>
            <p:nvPr/>
          </p:nvSpPr>
          <p:spPr>
            <a:xfrm>
              <a:off x="0" y="67482"/>
              <a:ext cx="8352928" cy="444600"/>
            </a:xfrm>
            <a:prstGeom prst="roundRect">
              <a:avLst/>
            </a:prstGeom>
            <a:solidFill>
              <a:schemeClr val="tx1">
                <a:lumMod val="65000"/>
                <a:lumOff val="35000"/>
              </a:schemeClr>
            </a:solidFill>
            <a:ln>
              <a:solidFill>
                <a:schemeClr val="tx1">
                  <a:lumMod val="75000"/>
                  <a:lumOff val="25000"/>
                </a:schemeClr>
              </a:solidFill>
            </a:ln>
          </p:spPr>
          <p:style>
            <a:lnRef idx="2">
              <a:schemeClr val="lt1">
                <a:hueOff val="0"/>
                <a:satOff val="0"/>
                <a:lumOff val="0"/>
                <a:alphaOff val="0"/>
              </a:schemeClr>
            </a:lnRef>
            <a:fillRef idx="1">
              <a:schemeClr val="accent1">
                <a:shade val="50000"/>
                <a:hueOff val="0"/>
                <a:satOff val="0"/>
                <a:lumOff val="0"/>
                <a:alphaOff val="0"/>
              </a:schemeClr>
            </a:fillRef>
            <a:effectRef idx="0">
              <a:schemeClr val="accent1">
                <a:shade val="50000"/>
                <a:hueOff val="0"/>
                <a:satOff val="0"/>
                <a:lumOff val="0"/>
                <a:alphaOff val="0"/>
              </a:schemeClr>
            </a:effectRef>
            <a:fontRef idx="minor">
              <a:schemeClr val="lt1"/>
            </a:fontRef>
          </p:style>
        </p:sp>
        <p:sp>
          <p:nvSpPr>
            <p:cNvPr id="14" name="13 Rectángulo"/>
            <p:cNvSpPr/>
            <p:nvPr/>
          </p:nvSpPr>
          <p:spPr>
            <a:xfrm>
              <a:off x="22035" y="89110"/>
              <a:ext cx="8308858" cy="401343"/>
            </a:xfrm>
            <a:prstGeom prst="rect">
              <a:avLst/>
            </a:prstGeom>
          </p:spPr>
          <p:style>
            <a:lnRef idx="0">
              <a:scrgbClr r="0" g="0" b="0"/>
            </a:lnRef>
            <a:fillRef idx="0">
              <a:scrgbClr r="0" g="0" b="0"/>
            </a:fillRef>
            <a:effectRef idx="0">
              <a:scrgbClr r="0" g="0" b="0"/>
            </a:effectRef>
            <a:fontRef idx="minor">
              <a:schemeClr val="lt1"/>
            </a:fontRef>
          </p:style>
          <p:txBody>
            <a:bodyPr lIns="72390" tIns="72390" rIns="72390" bIns="72390" spcCol="1270" anchor="ctr"/>
            <a:lstStyle/>
            <a:p>
              <a:pPr algn="r" defTabSz="844550">
                <a:lnSpc>
                  <a:spcPct val="90000"/>
                </a:lnSpc>
                <a:spcAft>
                  <a:spcPct val="35000"/>
                </a:spcAft>
                <a:defRPr/>
              </a:pPr>
              <a:r>
                <a:rPr lang="es-CO" sz="900" b="1" dirty="0"/>
                <a:t>Reforma al Marco Normativo</a:t>
              </a:r>
              <a:endParaRPr lang="es-ES" sz="900" dirty="0"/>
            </a:p>
          </p:txBody>
        </p:sp>
      </p:grpSp>
    </p:spTree>
    <p:extLst>
      <p:ext uri="{BB962C8B-B14F-4D97-AF65-F5344CB8AC3E}">
        <p14:creationId xmlns:p14="http://schemas.microsoft.com/office/powerpoint/2010/main" val="36108523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Importancia de las PYME</a:t>
            </a:r>
            <a:endParaRPr lang="es-CO" dirty="0"/>
          </a:p>
        </p:txBody>
      </p:sp>
      <p:graphicFrame>
        <p:nvGraphicFramePr>
          <p:cNvPr id="3" name="2 Diagrama"/>
          <p:cNvGraphicFramePr/>
          <p:nvPr>
            <p:extLst>
              <p:ext uri="{D42A27DB-BD31-4B8C-83A1-F6EECF244321}">
                <p14:modId xmlns:p14="http://schemas.microsoft.com/office/powerpoint/2010/main" val="1314104011"/>
              </p:ext>
            </p:extLst>
          </p:nvPr>
        </p:nvGraphicFramePr>
        <p:xfrm>
          <a:off x="251520" y="1124744"/>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CuadroTexto"/>
          <p:cNvSpPr txBox="1"/>
          <p:nvPr/>
        </p:nvSpPr>
        <p:spPr>
          <a:xfrm>
            <a:off x="467544" y="5901314"/>
            <a:ext cx="5688632" cy="923330"/>
          </a:xfrm>
          <a:prstGeom prst="rect">
            <a:avLst/>
          </a:prstGeom>
          <a:solidFill>
            <a:schemeClr val="accent6">
              <a:lumMod val="40000"/>
              <a:lumOff val="60000"/>
            </a:schemeClr>
          </a:solidFill>
        </p:spPr>
        <p:txBody>
          <a:bodyPr wrap="square" rtlCol="0">
            <a:spAutoFit/>
          </a:bodyPr>
          <a:lstStyle/>
          <a:p>
            <a:r>
              <a:rPr lang="es-CO" dirty="0" smtClean="0"/>
              <a:t>Corporación Financiera Internacional. Grupo del Banco Mundial. «Guía informativa de Banca PYME.» 2009</a:t>
            </a:r>
            <a:endParaRPr lang="es-CO" dirty="0"/>
          </a:p>
        </p:txBody>
      </p:sp>
    </p:spTree>
    <p:extLst>
      <p:ext uri="{BB962C8B-B14F-4D97-AF65-F5344CB8AC3E}">
        <p14:creationId xmlns:p14="http://schemas.microsoft.com/office/powerpoint/2010/main" val="18365222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609" y="188640"/>
            <a:ext cx="8229600" cy="1143000"/>
          </a:xfrm>
        </p:spPr>
        <p:txBody>
          <a:bodyPr/>
          <a:lstStyle/>
          <a:p>
            <a:r>
              <a:rPr lang="es-MX" sz="3200" dirty="0" smtClean="0"/>
              <a:t>Simplificación de procedimientos: Conferencia ONU</a:t>
            </a:r>
            <a:endParaRPr lang="es-MX" sz="32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524354603"/>
              </p:ext>
            </p:extLst>
          </p:nvPr>
        </p:nvGraphicFramePr>
        <p:xfrm>
          <a:off x="611560" y="692696"/>
          <a:ext cx="824440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451931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3114795249"/>
              </p:ext>
            </p:extLst>
          </p:nvPr>
        </p:nvGraphicFramePr>
        <p:xfrm>
          <a:off x="323528" y="764704"/>
          <a:ext cx="8496944"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595497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Incentivos con preferencias</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25685180"/>
              </p:ext>
            </p:extLst>
          </p:nvPr>
        </p:nvGraphicFramePr>
        <p:xfrm>
          <a:off x="0" y="908720"/>
          <a:ext cx="9144000" cy="5832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330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Compras de gobierno: USA (set </a:t>
            </a:r>
            <a:r>
              <a:rPr lang="es-CO" dirty="0" err="1" smtClean="0"/>
              <a:t>asides</a:t>
            </a:r>
            <a:r>
              <a:rPr lang="es-CO" dirty="0" smtClean="0"/>
              <a:t>)</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742957253"/>
              </p:ext>
            </p:extLst>
          </p:nvPr>
        </p:nvGraphicFramePr>
        <p:xfrm>
          <a:off x="251520"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940230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600" dirty="0"/>
              <a:t>Reserva de contratos (Set </a:t>
            </a:r>
            <a:r>
              <a:rPr lang="es-CO" sz="3600" dirty="0" err="1"/>
              <a:t>Asides</a:t>
            </a:r>
            <a:r>
              <a:rPr lang="es-CO" sz="3600" dirty="0"/>
              <a:t> </a:t>
            </a:r>
            <a:r>
              <a:rPr lang="es-CO" sz="3600" dirty="0" err="1"/>
              <a:t>for</a:t>
            </a:r>
            <a:r>
              <a:rPr lang="es-CO" sz="3600" dirty="0"/>
              <a:t> </a:t>
            </a:r>
            <a:r>
              <a:rPr lang="es-CO" sz="3600" dirty="0" err="1"/>
              <a:t>small</a:t>
            </a:r>
            <a:r>
              <a:rPr lang="es-CO" sz="3600" dirty="0"/>
              <a:t> </a:t>
            </a:r>
            <a:r>
              <a:rPr lang="es-CO" sz="3600" dirty="0" err="1"/>
              <a:t>business</a:t>
            </a:r>
            <a:r>
              <a:rPr lang="es-CO" sz="3600" dirty="0"/>
              <a:t>): USA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619330176"/>
              </p:ext>
            </p:extLst>
          </p:nvPr>
        </p:nvGraphicFramePr>
        <p:xfrm>
          <a:off x="467544"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08382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Metas de compras de gobierno a </a:t>
            </a:r>
            <a:r>
              <a:rPr lang="es-CO" dirty="0" err="1" smtClean="0"/>
              <a:t>mipymes</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490560857"/>
              </p:ext>
            </p:extLst>
          </p:nvPr>
        </p:nvGraphicFramePr>
        <p:xfrm>
          <a:off x="323528"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134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Small Business </a:t>
            </a:r>
            <a:r>
              <a:rPr lang="es-MX" dirty="0" err="1" smtClean="0"/>
              <a:t>act</a:t>
            </a:r>
            <a:endParaRPr lang="es-MX"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89980754"/>
              </p:ext>
            </p:extLst>
          </p:nvPr>
        </p:nvGraphicFramePr>
        <p:xfrm>
          <a:off x="107504" y="1052736"/>
          <a:ext cx="9036496"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107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compras de gobierno: USA</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396011867"/>
              </p:ext>
            </p:extLst>
          </p:nvPr>
        </p:nvGraphicFramePr>
        <p:xfrm>
          <a:off x="323528"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886469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0"/>
            <a:ext cx="8229600" cy="1143000"/>
          </a:xfrm>
        </p:spPr>
        <p:txBody>
          <a:bodyPr/>
          <a:lstStyle/>
          <a:p>
            <a:pPr algn="r"/>
            <a:r>
              <a:rPr lang="es-CO" sz="3600" dirty="0" smtClean="0"/>
              <a:t>Fraccionamiento licitaciones: Conferencia ONU</a:t>
            </a:r>
            <a:endParaRPr lang="es-CO"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404416925"/>
              </p:ext>
            </p:extLst>
          </p:nvPr>
        </p:nvGraphicFramePr>
        <p:xfrm>
          <a:off x="683568" y="1196752"/>
          <a:ext cx="7632848"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88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775587294"/>
              </p:ext>
            </p:extLst>
          </p:nvPr>
        </p:nvGraphicFramePr>
        <p:xfrm>
          <a:off x="395536" y="134076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48281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Aporte del segmento PYME y del sector informal al PIB</a:t>
            </a:r>
            <a:endParaRPr lang="es-CO" dirty="0"/>
          </a:p>
        </p:txBody>
      </p:sp>
      <p:graphicFrame>
        <p:nvGraphicFramePr>
          <p:cNvPr id="7" name="6 Marcador de contenido"/>
          <p:cNvGraphicFramePr>
            <a:graphicFrameLocks noGrp="1"/>
          </p:cNvGraphicFramePr>
          <p:nvPr>
            <p:ph idx="1"/>
            <p:extLst>
              <p:ext uri="{D42A27DB-BD31-4B8C-83A1-F6EECF244321}">
                <p14:modId xmlns:p14="http://schemas.microsoft.com/office/powerpoint/2010/main" val="1114800364"/>
              </p:ext>
            </p:extLst>
          </p:nvPr>
        </p:nvGraphicFramePr>
        <p:xfrm>
          <a:off x="251520" y="141277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redondeado"/>
          <p:cNvSpPr/>
          <p:nvPr/>
        </p:nvSpPr>
        <p:spPr>
          <a:xfrm>
            <a:off x="323528" y="6013983"/>
            <a:ext cx="5976664" cy="7647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8 CuadroTexto"/>
          <p:cNvSpPr txBox="1"/>
          <p:nvPr/>
        </p:nvSpPr>
        <p:spPr>
          <a:xfrm>
            <a:off x="467544" y="5934670"/>
            <a:ext cx="5688632" cy="923330"/>
          </a:xfrm>
          <a:prstGeom prst="rect">
            <a:avLst/>
          </a:prstGeom>
          <a:noFill/>
        </p:spPr>
        <p:txBody>
          <a:bodyPr wrap="square" rtlCol="0">
            <a:spAutoFit/>
          </a:bodyPr>
          <a:lstStyle/>
          <a:p>
            <a:r>
              <a:rPr lang="es-CO" dirty="0" smtClean="0"/>
              <a:t>Corporación Financiera Internacional. Grupo del Banco Mundial. «Guía informativa de Banca PYME.» 2009</a:t>
            </a:r>
            <a:endParaRPr lang="es-CO" dirty="0"/>
          </a:p>
        </p:txBody>
      </p:sp>
    </p:spTree>
    <p:extLst>
      <p:ext uri="{BB962C8B-B14F-4D97-AF65-F5344CB8AC3E}">
        <p14:creationId xmlns:p14="http://schemas.microsoft.com/office/powerpoint/2010/main" val="34879772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3600" dirty="0" err="1" smtClean="0"/>
              <a:t>Surety</a:t>
            </a:r>
            <a:r>
              <a:rPr lang="es-CO" sz="3600" dirty="0" smtClean="0"/>
              <a:t> Bonds: USA</a:t>
            </a:r>
            <a:endParaRPr lang="es-CO"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809970625"/>
              </p:ext>
            </p:extLst>
          </p:nvPr>
        </p:nvGraphicFramePr>
        <p:xfrm>
          <a:off x="899592" y="836712"/>
          <a:ext cx="7056784" cy="2808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3 Marcador de contenido"/>
          <p:cNvGraphicFramePr>
            <a:graphicFrameLocks/>
          </p:cNvGraphicFramePr>
          <p:nvPr>
            <p:extLst>
              <p:ext uri="{D42A27DB-BD31-4B8C-83A1-F6EECF244321}">
                <p14:modId xmlns:p14="http://schemas.microsoft.com/office/powerpoint/2010/main" val="1932264780"/>
              </p:ext>
            </p:extLst>
          </p:nvPr>
        </p:nvGraphicFramePr>
        <p:xfrm>
          <a:off x="1115616" y="3789040"/>
          <a:ext cx="6984776" cy="28971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768953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Ofertas conjuntas: </a:t>
            </a:r>
            <a:r>
              <a:rPr lang="es-CO" dirty="0"/>
              <a:t>Conferencia ONU</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603666777"/>
              </p:ext>
            </p:extLst>
          </p:nvPr>
        </p:nvGraphicFramePr>
        <p:xfrm>
          <a:off x="0" y="142875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05562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pPr marL="0" indent="0">
              <a:buNone/>
            </a:pPr>
            <a:endParaRPr lang="es-CO" dirty="0" smtClean="0"/>
          </a:p>
          <a:p>
            <a:pPr marL="0" indent="0">
              <a:buNone/>
            </a:pPr>
            <a:endParaRPr lang="es-CO" dirty="0" smtClean="0"/>
          </a:p>
          <a:p>
            <a:pPr marL="0" indent="0" algn="ctr">
              <a:buNone/>
            </a:pPr>
            <a:r>
              <a:rPr lang="es-CO" dirty="0" smtClean="0"/>
              <a:t>Latino América es PYME!</a:t>
            </a:r>
          </a:p>
          <a:p>
            <a:endParaRPr lang="es-CO" dirty="0"/>
          </a:p>
          <a:p>
            <a:endParaRPr lang="es-CO" dirty="0" smtClean="0"/>
          </a:p>
          <a:p>
            <a:pPr marL="0" indent="0" algn="ctr">
              <a:buNone/>
            </a:pPr>
            <a:r>
              <a:rPr lang="es-CO" dirty="0" smtClean="0"/>
              <a:t>MUCHAS GRACIAS</a:t>
            </a:r>
            <a:endParaRPr lang="es-CO" dirty="0"/>
          </a:p>
        </p:txBody>
      </p:sp>
    </p:spTree>
    <p:extLst>
      <p:ext uri="{BB962C8B-B14F-4D97-AF65-F5344CB8AC3E}">
        <p14:creationId xmlns:p14="http://schemas.microsoft.com/office/powerpoint/2010/main" val="11542517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13 Imagen" descr="logo_azul_fondoblanc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0125" y="714375"/>
            <a:ext cx="7072313"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4143375"/>
            <a:ext cx="30988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5 CuadroTexto"/>
          <p:cNvSpPr txBox="1">
            <a:spLocks noChangeArrowheads="1"/>
          </p:cNvSpPr>
          <p:nvPr/>
        </p:nvSpPr>
        <p:spPr bwMode="auto">
          <a:xfrm>
            <a:off x="3143250" y="6000750"/>
            <a:ext cx="2857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s-ES" sz="1200">
                <a:solidFill>
                  <a:srgbClr val="336699"/>
                </a:solidFill>
                <a:latin typeface="Arial Black" pitchFamily="34" charset="0"/>
              </a:rPr>
              <a:t>www.suarezbeltran.com</a:t>
            </a:r>
          </a:p>
        </p:txBody>
      </p:sp>
    </p:spTree>
    <p:extLst>
      <p:ext uri="{BB962C8B-B14F-4D97-AF65-F5344CB8AC3E}">
        <p14:creationId xmlns:p14="http://schemas.microsoft.com/office/powerpoint/2010/main" val="41933370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a:t>Importancia de las PYME</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72489191"/>
              </p:ext>
            </p:extLst>
          </p:nvPr>
        </p:nvGraphicFramePr>
        <p:xfrm>
          <a:off x="0" y="908720"/>
          <a:ext cx="8820472" cy="5045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Rectángulo redondeado"/>
          <p:cNvSpPr/>
          <p:nvPr/>
        </p:nvSpPr>
        <p:spPr>
          <a:xfrm>
            <a:off x="827584" y="6130171"/>
            <a:ext cx="6192688" cy="6463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899592" y="6130170"/>
            <a:ext cx="6120680" cy="646331"/>
          </a:xfrm>
          <a:prstGeom prst="rect">
            <a:avLst/>
          </a:prstGeom>
          <a:noFill/>
        </p:spPr>
        <p:txBody>
          <a:bodyPr wrap="square" rtlCol="0">
            <a:spAutoFit/>
          </a:bodyPr>
          <a:lstStyle/>
          <a:p>
            <a:r>
              <a:rPr lang="es-CO" sz="1200" dirty="0"/>
              <a:t>Andrés </a:t>
            </a:r>
            <a:r>
              <a:rPr lang="es-CO" sz="1200" dirty="0" err="1" smtClean="0"/>
              <a:t>Solimano</a:t>
            </a:r>
            <a:r>
              <a:rPr lang="es-CO" sz="1200" dirty="0" smtClean="0"/>
              <a:t>, </a:t>
            </a:r>
            <a:r>
              <a:rPr lang="es-CO" sz="1200" dirty="0" err="1" smtClean="0"/>
              <a:t>Molly</a:t>
            </a:r>
            <a:r>
              <a:rPr lang="es-CO" sz="1200" dirty="0" smtClean="0"/>
              <a:t> </a:t>
            </a:r>
            <a:r>
              <a:rPr lang="es-CO" sz="1200" dirty="0" err="1" smtClean="0"/>
              <a:t>Pollack</a:t>
            </a:r>
            <a:r>
              <a:rPr lang="es-CO" sz="1200" dirty="0" smtClean="0"/>
              <a:t>, Uri </a:t>
            </a:r>
            <a:r>
              <a:rPr lang="es-CO" sz="1200" dirty="0" err="1" smtClean="0"/>
              <a:t>Wainer</a:t>
            </a:r>
            <a:r>
              <a:rPr lang="es-CO" sz="1200" dirty="0" smtClean="0"/>
              <a:t>, José </a:t>
            </a:r>
            <a:r>
              <a:rPr lang="es-CO" sz="1200" dirty="0" err="1" smtClean="0"/>
              <a:t>Wurgaft</a:t>
            </a:r>
            <a:r>
              <a:rPr lang="es-CO" sz="1200" dirty="0" smtClean="0"/>
              <a:t>, Francisco Alburquerque. «Globalización, democracia económica y desarrollo territorial en Chile: Las empresas de menor tamaño en las Políticas de Estado.» Santiago de Chile, octubre 2007</a:t>
            </a:r>
            <a:endParaRPr lang="es-CO" sz="1200" dirty="0"/>
          </a:p>
        </p:txBody>
      </p:sp>
    </p:spTree>
    <p:extLst>
      <p:ext uri="{BB962C8B-B14F-4D97-AF65-F5344CB8AC3E}">
        <p14:creationId xmlns:p14="http://schemas.microsoft.com/office/powerpoint/2010/main" val="415503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Financiamiento PYMES</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57091483"/>
              </p:ext>
            </p:extLst>
          </p:nvPr>
        </p:nvGraphicFramePr>
        <p:xfrm>
          <a:off x="72008" y="1428750"/>
          <a:ext cx="8892480" cy="5168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6142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dirty="0" smtClean="0"/>
              <a:t>PYMES Vs. Competitividad</a:t>
            </a:r>
            <a:endParaRPr lang="es-CO"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97965057"/>
              </p:ext>
            </p:extLst>
          </p:nvPr>
        </p:nvGraphicFramePr>
        <p:xfrm>
          <a:off x="0" y="1268760"/>
          <a:ext cx="8964488"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651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O" sz="2800" dirty="0" smtClean="0"/>
              <a:t>Porcentaje promedio de empresas que mencionan el acceso al financiamiento para las operaciones corrientes</a:t>
            </a:r>
            <a:endParaRPr lang="es-CO" sz="28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59295469"/>
              </p:ext>
            </p:extLst>
          </p:nvPr>
        </p:nvGraphicFramePr>
        <p:xfrm>
          <a:off x="251520" y="1412776"/>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472770" y="6165303"/>
            <a:ext cx="6475494" cy="646331"/>
          </a:xfrm>
          <a:prstGeom prst="rect">
            <a:avLst/>
          </a:prstGeom>
          <a:solidFill>
            <a:schemeClr val="accent5">
              <a:lumMod val="60000"/>
              <a:lumOff val="40000"/>
            </a:schemeClr>
          </a:solidFill>
        </p:spPr>
        <p:txBody>
          <a:bodyPr wrap="square" rtlCol="0">
            <a:spAutoFit/>
          </a:bodyPr>
          <a:lstStyle/>
          <a:p>
            <a:r>
              <a:rPr lang="es-CO" dirty="0" smtClean="0"/>
              <a:t>Corporación Financiera Internacional. Grupo del Banco Mundial. «Guía informativa de Banca PYME.»2009</a:t>
            </a:r>
            <a:endParaRPr lang="es-CO" dirty="0"/>
          </a:p>
        </p:txBody>
      </p:sp>
    </p:spTree>
    <p:extLst>
      <p:ext uri="{BB962C8B-B14F-4D97-AF65-F5344CB8AC3E}">
        <p14:creationId xmlns:p14="http://schemas.microsoft.com/office/powerpoint/2010/main" val="18586640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889" y="-315416"/>
            <a:ext cx="8229600" cy="1143000"/>
          </a:xfrm>
        </p:spPr>
        <p:txBody>
          <a:bodyPr/>
          <a:lstStyle/>
          <a:p>
            <a:r>
              <a:rPr lang="es-CO" sz="2800" dirty="0"/>
              <a:t>PYMES Vs. Competitividad</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143059200"/>
              </p:ext>
            </p:extLst>
          </p:nvPr>
        </p:nvGraphicFramePr>
        <p:xfrm>
          <a:off x="107504" y="332656"/>
          <a:ext cx="9318539" cy="64974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51734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SBA">
  <a:themeElements>
    <a:clrScheme name="Intermedi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SBA">
      <a:majorFont>
        <a:latin typeface="Copperplate Gothic Light"/>
        <a:ea typeface=""/>
        <a:cs typeface=""/>
      </a:majorFont>
      <a:minorFont>
        <a:latin typeface="Futura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090813Presentación decreto 1510 de 2013</Template>
  <TotalTime>6777</TotalTime>
  <Words>3040</Words>
  <Application>Microsoft Office PowerPoint</Application>
  <PresentationFormat>On-screen Show (4:3)</PresentationFormat>
  <Paragraphs>275</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SBA</vt:lpstr>
      <vt:lpstr>IX Conferencia Anual sobre Compras gubernamentales de las Américas de la RICG</vt:lpstr>
      <vt:lpstr>Estructura</vt:lpstr>
      <vt:lpstr>Importancia de las PYME</vt:lpstr>
      <vt:lpstr>Aporte del segmento PYME y del sector informal al PIB</vt:lpstr>
      <vt:lpstr>Importancia de las PYME</vt:lpstr>
      <vt:lpstr>Financiamiento PYMES</vt:lpstr>
      <vt:lpstr>PYMES Vs. Competitividad</vt:lpstr>
      <vt:lpstr>Porcentaje promedio de empresas que mencionan el acceso al financiamiento para las operaciones corrientes</vt:lpstr>
      <vt:lpstr>PYMES Vs. Competitividad</vt:lpstr>
      <vt:lpstr>PYMES Vs. Competitividad</vt:lpstr>
      <vt:lpstr>Instrumentos </vt:lpstr>
      <vt:lpstr>Fortalecimiento o creación de instituciones especializadas</vt:lpstr>
      <vt:lpstr>USA: Small Business administration</vt:lpstr>
      <vt:lpstr>Corea del Sur: Small and Medium Business Administration </vt:lpstr>
      <vt:lpstr>Perú: Consejo Nacional para el Desarrollo de la Micro y Pequeña Empresa –CODEMYPE</vt:lpstr>
      <vt:lpstr>México: Comisión Intersecretarial de Compras y Obras de la Administración Pública Federal a la Micro, Pequeña y Mediana Empresa </vt:lpstr>
      <vt:lpstr>Asociación y cooperativismo</vt:lpstr>
      <vt:lpstr>Asociación y cooperativismo: España</vt:lpstr>
      <vt:lpstr>Asociación y cooperativismo</vt:lpstr>
      <vt:lpstr>Incentivo a la innovación tecnológica: Caso Corea del Sur</vt:lpstr>
      <vt:lpstr>Incentivo a la innovación y tecnología: Caso España</vt:lpstr>
      <vt:lpstr>Incentivo a la innovación y tecnología: Caso Italia</vt:lpstr>
      <vt:lpstr>Financiamiento: Caso España</vt:lpstr>
      <vt:lpstr>Financiamiento: Caso Italia</vt:lpstr>
      <vt:lpstr>Estímulos desde la contratación…dificultad </vt:lpstr>
      <vt:lpstr>Estímulos desde la contratación…dificultad</vt:lpstr>
      <vt:lpstr>Instrumentos: Desde la contratación pública</vt:lpstr>
      <vt:lpstr>Incentivos sin preferencias</vt:lpstr>
      <vt:lpstr>PowerPoint Presentation</vt:lpstr>
      <vt:lpstr>Simplificación de procedimientos: Conferencia ONU</vt:lpstr>
      <vt:lpstr>PowerPoint Presentation</vt:lpstr>
      <vt:lpstr>Incentivos con preferencias</vt:lpstr>
      <vt:lpstr>Compras de gobierno: USA (set asides)</vt:lpstr>
      <vt:lpstr>Reserva de contratos (Set Asides for small business): USA</vt:lpstr>
      <vt:lpstr>Metas de compras de gobierno a mipymes</vt:lpstr>
      <vt:lpstr>Small Business act</vt:lpstr>
      <vt:lpstr>compras de gobierno: USA</vt:lpstr>
      <vt:lpstr>Fraccionamiento licitaciones: Conferencia ONU</vt:lpstr>
      <vt:lpstr>PowerPoint Presentation</vt:lpstr>
      <vt:lpstr>Surety Bonds: USA</vt:lpstr>
      <vt:lpstr>Ofertas conjuntas: Conferencia ONU</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IX Conferencia Anual sobre Compras gubernamentales de las Américas de la RICG</dc:title>
  <dc:creator>Andres Felipe</dc:creator>
  <cp:lastModifiedBy>Helena</cp:lastModifiedBy>
  <cp:revision>208</cp:revision>
  <dcterms:created xsi:type="dcterms:W3CDTF">2013-09-06T16:18:49Z</dcterms:created>
  <dcterms:modified xsi:type="dcterms:W3CDTF">2013-09-18T03:57:15Z</dcterms:modified>
</cp:coreProperties>
</file>